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5"/>
  </p:sldMasterIdLst>
  <p:notesMasterIdLst>
    <p:notesMasterId r:id="rId28"/>
  </p:notesMasterIdLst>
  <p:handoutMasterIdLst>
    <p:handoutMasterId r:id="rId29"/>
  </p:handoutMasterIdLst>
  <p:sldIdLst>
    <p:sldId id="258" r:id="rId6"/>
    <p:sldId id="797" r:id="rId7"/>
    <p:sldId id="272" r:id="rId8"/>
    <p:sldId id="277" r:id="rId9"/>
    <p:sldId id="271" r:id="rId10"/>
    <p:sldId id="269" r:id="rId11"/>
    <p:sldId id="270" r:id="rId12"/>
    <p:sldId id="278" r:id="rId13"/>
    <p:sldId id="279" r:id="rId14"/>
    <p:sldId id="776" r:id="rId15"/>
    <p:sldId id="813" r:id="rId16"/>
    <p:sldId id="281" r:id="rId17"/>
    <p:sldId id="283" r:id="rId18"/>
    <p:sldId id="787" r:id="rId19"/>
    <p:sldId id="274" r:id="rId20"/>
    <p:sldId id="789" r:id="rId21"/>
    <p:sldId id="791" r:id="rId22"/>
    <p:sldId id="792" r:id="rId23"/>
    <p:sldId id="695" r:id="rId24"/>
    <p:sldId id="796" r:id="rId25"/>
    <p:sldId id="784" r:id="rId26"/>
    <p:sldId id="783" r:id="rId27"/>
  </p:sldIdLst>
  <p:sldSz cx="9144000" cy="6858000" type="screen4x3"/>
  <p:notesSz cx="6858000" cy="9144000"/>
  <p:defaultTextStyle>
    <a:defPPr>
      <a:defRPr lang="en-US"/>
    </a:defPPr>
    <a:lvl1pPr algn="l" defTabSz="912813" rtl="0" eaLnBrk="0" fontAlgn="base" hangingPunct="0">
      <a:spcBef>
        <a:spcPct val="0"/>
      </a:spcBef>
      <a:spcAft>
        <a:spcPct val="0"/>
      </a:spcAft>
      <a:defRPr kern="1200">
        <a:solidFill>
          <a:schemeClr val="tx1"/>
        </a:solidFill>
        <a:latin typeface="Arial"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Arial"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Arial"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Arial"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5E57"/>
    <a:srgbClr val="C9D765"/>
    <a:srgbClr val="F7AB64"/>
    <a:srgbClr val="16AD85"/>
    <a:srgbClr val="257D86"/>
    <a:srgbClr val="37394C"/>
    <a:srgbClr val="004B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B96028-112C-497A-8FA1-95CC05285551}" v="2" dt="2024-05-17T11:05:02.4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809" autoAdjust="0"/>
    <p:restoredTop sz="65254" autoAdjust="0"/>
  </p:normalViewPr>
  <p:slideViewPr>
    <p:cSldViewPr snapToGrid="0" snapToObjects="1">
      <p:cViewPr varScale="1">
        <p:scale>
          <a:sx n="72" d="100"/>
          <a:sy n="72" d="100"/>
        </p:scale>
        <p:origin x="2370" y="66"/>
      </p:cViewPr>
      <p:guideLst>
        <p:guide orient="horz" pos="2160"/>
        <p:guide pos="2880"/>
      </p:guideLst>
    </p:cSldViewPr>
  </p:slideViewPr>
  <p:outlineViewPr>
    <p:cViewPr>
      <p:scale>
        <a:sx n="33" d="100"/>
        <a:sy n="33" d="100"/>
      </p:scale>
      <p:origin x="0" y="-270"/>
    </p:cViewPr>
  </p:outlineViewPr>
  <p:notesTextViewPr>
    <p:cViewPr>
      <p:scale>
        <a:sx n="95" d="100"/>
        <a:sy n="95" d="100"/>
      </p:scale>
      <p:origin x="0" y="0"/>
    </p:cViewPr>
  </p:notesTextViewPr>
  <p:sorterViewPr>
    <p:cViewPr>
      <p:scale>
        <a:sx n="80" d="100"/>
        <a:sy n="80" d="100"/>
      </p:scale>
      <p:origin x="0" y="0"/>
    </p:cViewPr>
  </p:sorterViewPr>
  <p:notesViewPr>
    <p:cSldViewPr snapToGrid="0" snapToObjects="1">
      <p:cViewPr varScale="1">
        <p:scale>
          <a:sx n="90" d="100"/>
          <a:sy n="90" d="100"/>
        </p:scale>
        <p:origin x="-3744" y="-5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g Kenward" userId="74ba5e8d-538a-4db6-bd45-834458c134b1" providerId="ADAL" clId="{97B96028-112C-497A-8FA1-95CC05285551}"/>
    <pc:docChg chg="delSld modSld">
      <pc:chgData name="Meg Kenward" userId="74ba5e8d-538a-4db6-bd45-834458c134b1" providerId="ADAL" clId="{97B96028-112C-497A-8FA1-95CC05285551}" dt="2024-05-17T11:05:02.467" v="2"/>
      <pc:docMkLst>
        <pc:docMk/>
      </pc:docMkLst>
      <pc:sldChg chg="del">
        <pc:chgData name="Meg Kenward" userId="74ba5e8d-538a-4db6-bd45-834458c134b1" providerId="ADAL" clId="{97B96028-112C-497A-8FA1-95CC05285551}" dt="2024-05-10T13:16:33.507" v="0" actId="47"/>
        <pc:sldMkLst>
          <pc:docMk/>
          <pc:sldMk cId="1952561337" sldId="263"/>
        </pc:sldMkLst>
      </pc:sldChg>
      <pc:sldChg chg="del">
        <pc:chgData name="Meg Kenward" userId="74ba5e8d-538a-4db6-bd45-834458c134b1" providerId="ADAL" clId="{97B96028-112C-497A-8FA1-95CC05285551}" dt="2024-05-10T13:16:33.507" v="0" actId="47"/>
        <pc:sldMkLst>
          <pc:docMk/>
          <pc:sldMk cId="2627171272" sldId="273"/>
        </pc:sldMkLst>
      </pc:sldChg>
      <pc:sldChg chg="modSp">
        <pc:chgData name="Meg Kenward" userId="74ba5e8d-538a-4db6-bd45-834458c134b1" providerId="ADAL" clId="{97B96028-112C-497A-8FA1-95CC05285551}" dt="2024-05-17T11:05:02.467" v="2"/>
        <pc:sldMkLst>
          <pc:docMk/>
          <pc:sldMk cId="2663912069" sldId="278"/>
        </pc:sldMkLst>
        <pc:graphicFrameChg chg="mod">
          <ac:chgData name="Meg Kenward" userId="74ba5e8d-538a-4db6-bd45-834458c134b1" providerId="ADAL" clId="{97B96028-112C-497A-8FA1-95CC05285551}" dt="2024-05-17T11:05:02.467" v="2"/>
          <ac:graphicFrameMkLst>
            <pc:docMk/>
            <pc:sldMk cId="2663912069" sldId="278"/>
            <ac:graphicFrameMk id="4" creationId="{E65843DC-466A-E170-ECE0-CAD5F6F4C480}"/>
          </ac:graphicFrameMkLst>
        </pc:graphicFrameChg>
      </pc:sldChg>
      <pc:sldChg chg="del">
        <pc:chgData name="Meg Kenward" userId="74ba5e8d-538a-4db6-bd45-834458c134b1" providerId="ADAL" clId="{97B96028-112C-497A-8FA1-95CC05285551}" dt="2024-05-10T13:16:33.507" v="0" actId="47"/>
        <pc:sldMkLst>
          <pc:docMk/>
          <pc:sldMk cId="1312607936" sldId="611"/>
        </pc:sldMkLst>
      </pc:sldChg>
      <pc:sldChg chg="del">
        <pc:chgData name="Meg Kenward" userId="74ba5e8d-538a-4db6-bd45-834458c134b1" providerId="ADAL" clId="{97B96028-112C-497A-8FA1-95CC05285551}" dt="2024-05-10T13:16:33.507" v="0" actId="47"/>
        <pc:sldMkLst>
          <pc:docMk/>
          <pc:sldMk cId="1935900537" sldId="696"/>
        </pc:sldMkLst>
      </pc:sldChg>
      <pc:sldChg chg="del">
        <pc:chgData name="Meg Kenward" userId="74ba5e8d-538a-4db6-bd45-834458c134b1" providerId="ADAL" clId="{97B96028-112C-497A-8FA1-95CC05285551}" dt="2024-05-10T13:16:33.507" v="0" actId="47"/>
        <pc:sldMkLst>
          <pc:docMk/>
          <pc:sldMk cId="735765818" sldId="701"/>
        </pc:sldMkLst>
      </pc:sldChg>
      <pc:sldChg chg="del">
        <pc:chgData name="Meg Kenward" userId="74ba5e8d-538a-4db6-bd45-834458c134b1" providerId="ADAL" clId="{97B96028-112C-497A-8FA1-95CC05285551}" dt="2024-05-10T13:16:33.507" v="0" actId="47"/>
        <pc:sldMkLst>
          <pc:docMk/>
          <pc:sldMk cId="2620219193" sldId="702"/>
        </pc:sldMkLst>
      </pc:sldChg>
      <pc:sldChg chg="del">
        <pc:chgData name="Meg Kenward" userId="74ba5e8d-538a-4db6-bd45-834458c134b1" providerId="ADAL" clId="{97B96028-112C-497A-8FA1-95CC05285551}" dt="2024-05-10T13:16:33.507" v="0" actId="47"/>
        <pc:sldMkLst>
          <pc:docMk/>
          <pc:sldMk cId="4015730900" sldId="703"/>
        </pc:sldMkLst>
      </pc:sldChg>
      <pc:sldChg chg="del">
        <pc:chgData name="Meg Kenward" userId="74ba5e8d-538a-4db6-bd45-834458c134b1" providerId="ADAL" clId="{97B96028-112C-497A-8FA1-95CC05285551}" dt="2024-05-10T13:16:33.507" v="0" actId="47"/>
        <pc:sldMkLst>
          <pc:docMk/>
          <pc:sldMk cId="2688485466" sldId="714"/>
        </pc:sldMkLst>
      </pc:sldChg>
      <pc:sldChg chg="del">
        <pc:chgData name="Meg Kenward" userId="74ba5e8d-538a-4db6-bd45-834458c134b1" providerId="ADAL" clId="{97B96028-112C-497A-8FA1-95CC05285551}" dt="2024-05-10T13:16:33.507" v="0" actId="47"/>
        <pc:sldMkLst>
          <pc:docMk/>
          <pc:sldMk cId="4134499892" sldId="720"/>
        </pc:sldMkLst>
      </pc:sldChg>
      <pc:sldChg chg="del">
        <pc:chgData name="Meg Kenward" userId="74ba5e8d-538a-4db6-bd45-834458c134b1" providerId="ADAL" clId="{97B96028-112C-497A-8FA1-95CC05285551}" dt="2024-05-10T13:16:33.507" v="0" actId="47"/>
        <pc:sldMkLst>
          <pc:docMk/>
          <pc:sldMk cId="2312842417" sldId="775"/>
        </pc:sldMkLst>
      </pc:sldChg>
      <pc:sldChg chg="del">
        <pc:chgData name="Meg Kenward" userId="74ba5e8d-538a-4db6-bd45-834458c134b1" providerId="ADAL" clId="{97B96028-112C-497A-8FA1-95CC05285551}" dt="2024-05-10T13:16:33.507" v="0" actId="47"/>
        <pc:sldMkLst>
          <pc:docMk/>
          <pc:sldMk cId="3345799605" sldId="779"/>
        </pc:sldMkLst>
      </pc:sldChg>
      <pc:sldChg chg="del">
        <pc:chgData name="Meg Kenward" userId="74ba5e8d-538a-4db6-bd45-834458c134b1" providerId="ADAL" clId="{97B96028-112C-497A-8FA1-95CC05285551}" dt="2024-05-10T13:16:33.507" v="0" actId="47"/>
        <pc:sldMkLst>
          <pc:docMk/>
          <pc:sldMk cId="3387366331" sldId="780"/>
        </pc:sldMkLst>
      </pc:sldChg>
      <pc:sldChg chg="del">
        <pc:chgData name="Meg Kenward" userId="74ba5e8d-538a-4db6-bd45-834458c134b1" providerId="ADAL" clId="{97B96028-112C-497A-8FA1-95CC05285551}" dt="2024-05-10T13:16:33.507" v="0" actId="47"/>
        <pc:sldMkLst>
          <pc:docMk/>
          <pc:sldMk cId="419383317" sldId="781"/>
        </pc:sldMkLst>
      </pc:sldChg>
      <pc:sldChg chg="del">
        <pc:chgData name="Meg Kenward" userId="74ba5e8d-538a-4db6-bd45-834458c134b1" providerId="ADAL" clId="{97B96028-112C-497A-8FA1-95CC05285551}" dt="2024-05-10T13:16:33.507" v="0" actId="47"/>
        <pc:sldMkLst>
          <pc:docMk/>
          <pc:sldMk cId="2411169870" sldId="788"/>
        </pc:sldMkLst>
      </pc:sldChg>
      <pc:sldChg chg="del">
        <pc:chgData name="Meg Kenward" userId="74ba5e8d-538a-4db6-bd45-834458c134b1" providerId="ADAL" clId="{97B96028-112C-497A-8FA1-95CC05285551}" dt="2024-05-10T13:16:33.507" v="0" actId="47"/>
        <pc:sldMkLst>
          <pc:docMk/>
          <pc:sldMk cId="3193666392" sldId="790"/>
        </pc:sldMkLst>
      </pc:sldChg>
      <pc:sldChg chg="del">
        <pc:chgData name="Meg Kenward" userId="74ba5e8d-538a-4db6-bd45-834458c134b1" providerId="ADAL" clId="{97B96028-112C-497A-8FA1-95CC05285551}" dt="2024-05-10T13:16:33.507" v="0" actId="47"/>
        <pc:sldMkLst>
          <pc:docMk/>
          <pc:sldMk cId="2172373646" sldId="793"/>
        </pc:sldMkLst>
      </pc:sldChg>
      <pc:sldChg chg="del">
        <pc:chgData name="Meg Kenward" userId="74ba5e8d-538a-4db6-bd45-834458c134b1" providerId="ADAL" clId="{97B96028-112C-497A-8FA1-95CC05285551}" dt="2024-05-10T13:16:33.507" v="0" actId="47"/>
        <pc:sldMkLst>
          <pc:docMk/>
          <pc:sldMk cId="4276837978" sldId="798"/>
        </pc:sldMkLst>
      </pc:sldChg>
      <pc:sldChg chg="del">
        <pc:chgData name="Meg Kenward" userId="74ba5e8d-538a-4db6-bd45-834458c134b1" providerId="ADAL" clId="{97B96028-112C-497A-8FA1-95CC05285551}" dt="2024-05-10T13:16:33.507" v="0" actId="47"/>
        <pc:sldMkLst>
          <pc:docMk/>
          <pc:sldMk cId="4040203953" sldId="800"/>
        </pc:sldMkLst>
      </pc:sldChg>
      <pc:sldChg chg="del">
        <pc:chgData name="Meg Kenward" userId="74ba5e8d-538a-4db6-bd45-834458c134b1" providerId="ADAL" clId="{97B96028-112C-497A-8FA1-95CC05285551}" dt="2024-05-10T13:16:33.507" v="0" actId="47"/>
        <pc:sldMkLst>
          <pc:docMk/>
          <pc:sldMk cId="2139874686" sldId="802"/>
        </pc:sldMkLst>
      </pc:sldChg>
      <pc:sldChg chg="del">
        <pc:chgData name="Meg Kenward" userId="74ba5e8d-538a-4db6-bd45-834458c134b1" providerId="ADAL" clId="{97B96028-112C-497A-8FA1-95CC05285551}" dt="2024-05-10T13:16:33.507" v="0" actId="47"/>
        <pc:sldMkLst>
          <pc:docMk/>
          <pc:sldMk cId="356249928" sldId="804"/>
        </pc:sldMkLst>
      </pc:sldChg>
      <pc:sldChg chg="del">
        <pc:chgData name="Meg Kenward" userId="74ba5e8d-538a-4db6-bd45-834458c134b1" providerId="ADAL" clId="{97B96028-112C-497A-8FA1-95CC05285551}" dt="2024-05-10T13:16:33.507" v="0" actId="47"/>
        <pc:sldMkLst>
          <pc:docMk/>
          <pc:sldMk cId="2408567386" sldId="806"/>
        </pc:sldMkLst>
      </pc:sldChg>
      <pc:sldChg chg="del">
        <pc:chgData name="Meg Kenward" userId="74ba5e8d-538a-4db6-bd45-834458c134b1" providerId="ADAL" clId="{97B96028-112C-497A-8FA1-95CC05285551}" dt="2024-05-10T13:16:33.507" v="0" actId="47"/>
        <pc:sldMkLst>
          <pc:docMk/>
          <pc:sldMk cId="868329107" sldId="808"/>
        </pc:sldMkLst>
      </pc:sldChg>
      <pc:sldChg chg="del">
        <pc:chgData name="Meg Kenward" userId="74ba5e8d-538a-4db6-bd45-834458c134b1" providerId="ADAL" clId="{97B96028-112C-497A-8FA1-95CC05285551}" dt="2024-05-10T13:16:33.507" v="0" actId="47"/>
        <pc:sldMkLst>
          <pc:docMk/>
          <pc:sldMk cId="1982280248" sldId="810"/>
        </pc:sldMkLst>
      </pc:sldChg>
      <pc:sldChg chg="del">
        <pc:chgData name="Meg Kenward" userId="74ba5e8d-538a-4db6-bd45-834458c134b1" providerId="ADAL" clId="{97B96028-112C-497A-8FA1-95CC05285551}" dt="2024-05-10T13:16:33.507" v="0" actId="47"/>
        <pc:sldMkLst>
          <pc:docMk/>
          <pc:sldMk cId="4048611018" sldId="811"/>
        </pc:sldMkLst>
      </pc:sldChg>
      <pc:sldChg chg="del">
        <pc:chgData name="Meg Kenward" userId="74ba5e8d-538a-4db6-bd45-834458c134b1" providerId="ADAL" clId="{97B96028-112C-497A-8FA1-95CC05285551}" dt="2024-05-10T13:16:33.507" v="0" actId="47"/>
        <pc:sldMkLst>
          <pc:docMk/>
          <pc:sldMk cId="1420095453" sldId="812"/>
        </pc:sldMkLst>
      </pc:sldChg>
      <pc:sldChg chg="del">
        <pc:chgData name="Meg Kenward" userId="74ba5e8d-538a-4db6-bd45-834458c134b1" providerId="ADAL" clId="{97B96028-112C-497A-8FA1-95CC05285551}" dt="2024-05-10T13:16:33.507" v="0" actId="47"/>
        <pc:sldMkLst>
          <pc:docMk/>
          <pc:sldMk cId="3421243737" sldId="814"/>
        </pc:sldMkLst>
      </pc:sldChg>
    </pc:docChg>
  </pc:docChgLst>
  <pc:docChgLst>
    <pc:chgData name="Meg Kenward" userId="74ba5e8d-538a-4db6-bd45-834458c134b1" providerId="ADAL" clId="{ECA19C54-3AC7-40F9-8E6E-A0FEEC9C83A6}"/>
    <pc:docChg chg="undo redo custSel addSld delSld modSld sldOrd">
      <pc:chgData name="Meg Kenward" userId="74ba5e8d-538a-4db6-bd45-834458c134b1" providerId="ADAL" clId="{ECA19C54-3AC7-40F9-8E6E-A0FEEC9C83A6}" dt="2024-05-10T13:12:11.164" v="7798" actId="962"/>
      <pc:docMkLst>
        <pc:docMk/>
      </pc:docMkLst>
      <pc:sldChg chg="addSp delSp modSp mod modNotesTx">
        <pc:chgData name="Meg Kenward" userId="74ba5e8d-538a-4db6-bd45-834458c134b1" providerId="ADAL" clId="{ECA19C54-3AC7-40F9-8E6E-A0FEEC9C83A6}" dt="2024-05-10T11:09:21.017" v="3143" actId="33553"/>
        <pc:sldMkLst>
          <pc:docMk/>
          <pc:sldMk cId="0" sldId="258"/>
        </pc:sldMkLst>
        <pc:spChg chg="add del mod">
          <ac:chgData name="Meg Kenward" userId="74ba5e8d-538a-4db6-bd45-834458c134b1" providerId="ADAL" clId="{ECA19C54-3AC7-40F9-8E6E-A0FEEC9C83A6}" dt="2024-05-08T14:16:26.396" v="78" actId="478"/>
          <ac:spMkLst>
            <pc:docMk/>
            <pc:sldMk cId="0" sldId="258"/>
            <ac:spMk id="3" creationId="{561A87F7-DA1D-656E-4612-971A980F8D94}"/>
          </ac:spMkLst>
        </pc:spChg>
        <pc:spChg chg="add del mod">
          <ac:chgData name="Meg Kenward" userId="74ba5e8d-538a-4db6-bd45-834458c134b1" providerId="ADAL" clId="{ECA19C54-3AC7-40F9-8E6E-A0FEEC9C83A6}" dt="2024-05-08T14:16:26.928" v="79" actId="478"/>
          <ac:spMkLst>
            <pc:docMk/>
            <pc:sldMk cId="0" sldId="258"/>
            <ac:spMk id="4" creationId="{77847170-FC6B-760A-61C0-959615144F7C}"/>
          </ac:spMkLst>
        </pc:spChg>
        <pc:spChg chg="del">
          <ac:chgData name="Meg Kenward" userId="74ba5e8d-538a-4db6-bd45-834458c134b1" providerId="ADAL" clId="{ECA19C54-3AC7-40F9-8E6E-A0FEEC9C83A6}" dt="2024-05-08T14:16:23.632" v="76" actId="478"/>
          <ac:spMkLst>
            <pc:docMk/>
            <pc:sldMk cId="0" sldId="258"/>
            <ac:spMk id="10" creationId="{00000000-0000-0000-0000-000000000000}"/>
          </ac:spMkLst>
        </pc:spChg>
        <pc:spChg chg="mod">
          <ac:chgData name="Meg Kenward" userId="74ba5e8d-538a-4db6-bd45-834458c134b1" providerId="ADAL" clId="{ECA19C54-3AC7-40F9-8E6E-A0FEEC9C83A6}" dt="2024-05-08T14:58:38.645" v="185" actId="6549"/>
          <ac:spMkLst>
            <pc:docMk/>
            <pc:sldMk cId="0" sldId="258"/>
            <ac:spMk id="11" creationId="{00000000-0000-0000-0000-000000000000}"/>
          </ac:spMkLst>
        </pc:spChg>
        <pc:spChg chg="del">
          <ac:chgData name="Meg Kenward" userId="74ba5e8d-538a-4db6-bd45-834458c134b1" providerId="ADAL" clId="{ECA19C54-3AC7-40F9-8E6E-A0FEEC9C83A6}" dt="2024-05-08T14:16:24.827" v="77" actId="478"/>
          <ac:spMkLst>
            <pc:docMk/>
            <pc:sldMk cId="0" sldId="258"/>
            <ac:spMk id="12" creationId="{00000000-0000-0000-0000-000000000000}"/>
          </ac:spMkLst>
        </pc:spChg>
        <pc:spChg chg="mod">
          <ac:chgData name="Meg Kenward" userId="74ba5e8d-538a-4db6-bd45-834458c134b1" providerId="ADAL" clId="{ECA19C54-3AC7-40F9-8E6E-A0FEEC9C83A6}" dt="2024-05-10T11:09:21.017" v="3143" actId="33553"/>
          <ac:spMkLst>
            <pc:docMk/>
            <pc:sldMk cId="0" sldId="258"/>
            <ac:spMk id="20484" creationId="{00000000-0000-0000-0000-000000000000}"/>
          </ac:spMkLst>
        </pc:spChg>
        <pc:picChg chg="mod">
          <ac:chgData name="Meg Kenward" userId="74ba5e8d-538a-4db6-bd45-834458c134b1" providerId="ADAL" clId="{ECA19C54-3AC7-40F9-8E6E-A0FEEC9C83A6}" dt="2024-05-10T11:05:49.568" v="3088" actId="962"/>
          <ac:picMkLst>
            <pc:docMk/>
            <pc:sldMk cId="0" sldId="258"/>
            <ac:picMk id="2" creationId="{C8355700-D3E9-4469-92F1-DFD07A131404}"/>
          </ac:picMkLst>
        </pc:picChg>
      </pc:sldChg>
      <pc:sldChg chg="addSp delSp modSp mod">
        <pc:chgData name="Meg Kenward" userId="74ba5e8d-538a-4db6-bd45-834458c134b1" providerId="ADAL" clId="{ECA19C54-3AC7-40F9-8E6E-A0FEEC9C83A6}" dt="2024-05-10T11:15:03.916" v="3195" actId="33771"/>
        <pc:sldMkLst>
          <pc:docMk/>
          <pc:sldMk cId="1952561337" sldId="263"/>
        </pc:sldMkLst>
        <pc:spChg chg="del">
          <ac:chgData name="Meg Kenward" userId="74ba5e8d-538a-4db6-bd45-834458c134b1" providerId="ADAL" clId="{ECA19C54-3AC7-40F9-8E6E-A0FEEC9C83A6}" dt="2024-05-10T11:06:38.717" v="3102" actId="478"/>
          <ac:spMkLst>
            <pc:docMk/>
            <pc:sldMk cId="1952561337" sldId="263"/>
            <ac:spMk id="2" creationId="{671E3296-6E32-0AFE-6F96-537C21906FFE}"/>
          </ac:spMkLst>
        </pc:spChg>
        <pc:spChg chg="del">
          <ac:chgData name="Meg Kenward" userId="74ba5e8d-538a-4db6-bd45-834458c134b1" providerId="ADAL" clId="{ECA19C54-3AC7-40F9-8E6E-A0FEEC9C83A6}" dt="2024-05-10T11:06:33.784" v="3100" actId="478"/>
          <ac:spMkLst>
            <pc:docMk/>
            <pc:sldMk cId="1952561337" sldId="263"/>
            <ac:spMk id="4" creationId="{FB25D496-7B30-C655-B38F-0C680BF75707}"/>
          </ac:spMkLst>
        </pc:spChg>
        <pc:spChg chg="add del mod">
          <ac:chgData name="Meg Kenward" userId="74ba5e8d-538a-4db6-bd45-834458c134b1" providerId="ADAL" clId="{ECA19C54-3AC7-40F9-8E6E-A0FEEC9C83A6}" dt="2024-05-10T11:10:16.391" v="3173" actId="478"/>
          <ac:spMkLst>
            <pc:docMk/>
            <pc:sldMk cId="1952561337" sldId="263"/>
            <ac:spMk id="5" creationId="{B69DBA82-9BAF-8A89-2623-9BDC084A7728}"/>
          </ac:spMkLst>
        </pc:spChg>
        <pc:spChg chg="add del mod">
          <ac:chgData name="Meg Kenward" userId="74ba5e8d-538a-4db6-bd45-834458c134b1" providerId="ADAL" clId="{ECA19C54-3AC7-40F9-8E6E-A0FEEC9C83A6}" dt="2024-05-10T11:10:25.828" v="3175" actId="478"/>
          <ac:spMkLst>
            <pc:docMk/>
            <pc:sldMk cId="1952561337" sldId="263"/>
            <ac:spMk id="6" creationId="{14410CB7-D68B-9765-27A9-805ABD7DDA06}"/>
          </ac:spMkLst>
        </pc:spChg>
        <pc:spChg chg="add mod">
          <ac:chgData name="Meg Kenward" userId="74ba5e8d-538a-4db6-bd45-834458c134b1" providerId="ADAL" clId="{ECA19C54-3AC7-40F9-8E6E-A0FEEC9C83A6}" dt="2024-05-10T11:15:03.916" v="3195" actId="33771"/>
          <ac:spMkLst>
            <pc:docMk/>
            <pc:sldMk cId="1952561337" sldId="263"/>
            <ac:spMk id="7" creationId="{2F68F524-C19A-7F43-8198-D2C86623819D}"/>
          </ac:spMkLst>
        </pc:spChg>
        <pc:picChg chg="mod">
          <ac:chgData name="Meg Kenward" userId="74ba5e8d-538a-4db6-bd45-834458c134b1" providerId="ADAL" clId="{ECA19C54-3AC7-40F9-8E6E-A0FEEC9C83A6}" dt="2024-05-10T11:06:36.351" v="3101" actId="962"/>
          <ac:picMkLst>
            <pc:docMk/>
            <pc:sldMk cId="1952561337" sldId="263"/>
            <ac:picMk id="3" creationId="{46B405A4-36D7-9FF4-4AC6-B74DF8EDBA0B}"/>
          </ac:picMkLst>
        </pc:picChg>
      </pc:sldChg>
      <pc:sldChg chg="del">
        <pc:chgData name="Meg Kenward" userId="74ba5e8d-538a-4db6-bd45-834458c134b1" providerId="ADAL" clId="{ECA19C54-3AC7-40F9-8E6E-A0FEEC9C83A6}" dt="2024-05-08T14:16:50.706" v="90" actId="47"/>
        <pc:sldMkLst>
          <pc:docMk/>
          <pc:sldMk cId="4228564659" sldId="268"/>
        </pc:sldMkLst>
      </pc:sldChg>
      <pc:sldChg chg="addSp delSp modSp mod modNotes">
        <pc:chgData name="Meg Kenward" userId="74ba5e8d-538a-4db6-bd45-834458c134b1" providerId="ADAL" clId="{ECA19C54-3AC7-40F9-8E6E-A0FEEC9C83A6}" dt="2024-05-10T13:10:08.338" v="7650"/>
        <pc:sldMkLst>
          <pc:docMk/>
          <pc:sldMk cId="1107610512" sldId="269"/>
        </pc:sldMkLst>
        <pc:spChg chg="add del mod">
          <ac:chgData name="Meg Kenward" userId="74ba5e8d-538a-4db6-bd45-834458c134b1" providerId="ADAL" clId="{ECA19C54-3AC7-40F9-8E6E-A0FEEC9C83A6}" dt="2024-05-08T14:17:03.683" v="95" actId="478"/>
          <ac:spMkLst>
            <pc:docMk/>
            <pc:sldMk cId="1107610512" sldId="269"/>
            <ac:spMk id="2" creationId="{7610FE9D-B4A5-48DD-8407-79422F288843}"/>
          </ac:spMkLst>
        </pc:spChg>
        <pc:spChg chg="add del">
          <ac:chgData name="Meg Kenward" userId="74ba5e8d-538a-4db6-bd45-834458c134b1" providerId="ADAL" clId="{ECA19C54-3AC7-40F9-8E6E-A0FEEC9C83A6}" dt="2024-05-10T11:06:08.721" v="3095" actId="478"/>
          <ac:spMkLst>
            <pc:docMk/>
            <pc:sldMk cId="1107610512" sldId="269"/>
            <ac:spMk id="3" creationId="{1ED3F01F-5345-4A9D-C6A2-99838E68CF57}"/>
          </ac:spMkLst>
        </pc:spChg>
        <pc:spChg chg="mod">
          <ac:chgData name="Meg Kenward" userId="74ba5e8d-538a-4db6-bd45-834458c134b1" providerId="ADAL" clId="{ECA19C54-3AC7-40F9-8E6E-A0FEEC9C83A6}" dt="2024-05-08T14:59:32.388" v="217" actId="14100"/>
          <ac:spMkLst>
            <pc:docMk/>
            <pc:sldMk cId="1107610512" sldId="269"/>
            <ac:spMk id="4" creationId="{75306F54-4D40-37BF-93ED-B38B084901B1}"/>
          </ac:spMkLst>
        </pc:spChg>
        <pc:spChg chg="add del mod">
          <ac:chgData name="Meg Kenward" userId="74ba5e8d-538a-4db6-bd45-834458c134b1" providerId="ADAL" clId="{ECA19C54-3AC7-40F9-8E6E-A0FEEC9C83A6}" dt="2024-05-08T14:17:04.501" v="96" actId="478"/>
          <ac:spMkLst>
            <pc:docMk/>
            <pc:sldMk cId="1107610512" sldId="269"/>
            <ac:spMk id="5" creationId="{01F8A14C-B622-81C4-A59B-2ACA870108B3}"/>
          </ac:spMkLst>
        </pc:spChg>
        <pc:spChg chg="del">
          <ac:chgData name="Meg Kenward" userId="74ba5e8d-538a-4db6-bd45-834458c134b1" providerId="ADAL" clId="{ECA19C54-3AC7-40F9-8E6E-A0FEEC9C83A6}" dt="2024-05-08T14:17:01.341" v="93" actId="478"/>
          <ac:spMkLst>
            <pc:docMk/>
            <pc:sldMk cId="1107610512" sldId="269"/>
            <ac:spMk id="6" creationId="{00000000-0000-0000-0000-000000000000}"/>
          </ac:spMkLst>
        </pc:spChg>
        <pc:spChg chg="mod">
          <ac:chgData name="Meg Kenward" userId="74ba5e8d-538a-4db6-bd45-834458c134b1" providerId="ADAL" clId="{ECA19C54-3AC7-40F9-8E6E-A0FEEC9C83A6}" dt="2024-05-10T11:09:30.773" v="3147" actId="33553"/>
          <ac:spMkLst>
            <pc:docMk/>
            <pc:sldMk cId="1107610512" sldId="269"/>
            <ac:spMk id="7" creationId="{00000000-0000-0000-0000-000000000000}"/>
          </ac:spMkLst>
        </pc:spChg>
        <pc:spChg chg="del">
          <ac:chgData name="Meg Kenward" userId="74ba5e8d-538a-4db6-bd45-834458c134b1" providerId="ADAL" clId="{ECA19C54-3AC7-40F9-8E6E-A0FEEC9C83A6}" dt="2024-05-08T14:17:02.999" v="94" actId="478"/>
          <ac:spMkLst>
            <pc:docMk/>
            <pc:sldMk cId="1107610512" sldId="269"/>
            <ac:spMk id="9" creationId="{00000000-0000-0000-0000-000000000000}"/>
          </ac:spMkLst>
        </pc:spChg>
        <pc:picChg chg="mod">
          <ac:chgData name="Meg Kenward" userId="74ba5e8d-538a-4db6-bd45-834458c134b1" providerId="ADAL" clId="{ECA19C54-3AC7-40F9-8E6E-A0FEEC9C83A6}" dt="2024-05-10T11:05:56.996" v="3091" actId="962"/>
          <ac:picMkLst>
            <pc:docMk/>
            <pc:sldMk cId="1107610512" sldId="269"/>
            <ac:picMk id="8" creationId="{712D6D6F-637E-6FD5-BF49-045E50BB5446}"/>
          </ac:picMkLst>
        </pc:picChg>
      </pc:sldChg>
      <pc:sldChg chg="addSp delSp modSp mod modNotes">
        <pc:chgData name="Meg Kenward" userId="74ba5e8d-538a-4db6-bd45-834458c134b1" providerId="ADAL" clId="{ECA19C54-3AC7-40F9-8E6E-A0FEEC9C83A6}" dt="2024-05-10T13:10:01.976" v="7649"/>
        <pc:sldMkLst>
          <pc:docMk/>
          <pc:sldMk cId="2305072375" sldId="270"/>
        </pc:sldMkLst>
        <pc:spChg chg="del mod">
          <ac:chgData name="Meg Kenward" userId="74ba5e8d-538a-4db6-bd45-834458c134b1" providerId="ADAL" clId="{ECA19C54-3AC7-40F9-8E6E-A0FEEC9C83A6}" dt="2024-05-10T11:41:11.010" v="4978" actId="478"/>
          <ac:spMkLst>
            <pc:docMk/>
            <pc:sldMk cId="2305072375" sldId="270"/>
            <ac:spMk id="2" creationId="{8EE474FE-0447-D8F1-7B24-57561AFBDCCA}"/>
          </ac:spMkLst>
        </pc:spChg>
        <pc:spChg chg="add del mod">
          <ac:chgData name="Meg Kenward" userId="74ba5e8d-538a-4db6-bd45-834458c134b1" providerId="ADAL" clId="{ECA19C54-3AC7-40F9-8E6E-A0FEEC9C83A6}" dt="2024-05-08T14:17:10.474" v="99" actId="478"/>
          <ac:spMkLst>
            <pc:docMk/>
            <pc:sldMk cId="2305072375" sldId="270"/>
            <ac:spMk id="3" creationId="{2F752D6C-0232-C193-A8D6-48A479642A98}"/>
          </ac:spMkLst>
        </pc:spChg>
        <pc:spChg chg="add mod">
          <ac:chgData name="Meg Kenward" userId="74ba5e8d-538a-4db6-bd45-834458c134b1" providerId="ADAL" clId="{ECA19C54-3AC7-40F9-8E6E-A0FEEC9C83A6}" dt="2024-05-10T11:41:15.386" v="4981" actId="14100"/>
          <ac:spMkLst>
            <pc:docMk/>
            <pc:sldMk cId="2305072375" sldId="270"/>
            <ac:spMk id="4" creationId="{44934257-7A24-BBF2-83FB-1D07A7661C71}"/>
          </ac:spMkLst>
        </pc:spChg>
        <pc:spChg chg="add del mod">
          <ac:chgData name="Meg Kenward" userId="74ba5e8d-538a-4db6-bd45-834458c134b1" providerId="ADAL" clId="{ECA19C54-3AC7-40F9-8E6E-A0FEEC9C83A6}" dt="2024-05-08T14:17:11.123" v="100" actId="478"/>
          <ac:spMkLst>
            <pc:docMk/>
            <pc:sldMk cId="2305072375" sldId="270"/>
            <ac:spMk id="4" creationId="{E329BC55-3003-0ED1-6065-22F0711D2733}"/>
          </ac:spMkLst>
        </pc:spChg>
        <pc:spChg chg="del">
          <ac:chgData name="Meg Kenward" userId="74ba5e8d-538a-4db6-bd45-834458c134b1" providerId="ADAL" clId="{ECA19C54-3AC7-40F9-8E6E-A0FEEC9C83A6}" dt="2024-05-08T14:17:09.476" v="98" actId="478"/>
          <ac:spMkLst>
            <pc:docMk/>
            <pc:sldMk cId="2305072375" sldId="270"/>
            <ac:spMk id="6" creationId="{00000000-0000-0000-0000-000000000000}"/>
          </ac:spMkLst>
        </pc:spChg>
        <pc:spChg chg="mod">
          <ac:chgData name="Meg Kenward" userId="74ba5e8d-538a-4db6-bd45-834458c134b1" providerId="ADAL" clId="{ECA19C54-3AC7-40F9-8E6E-A0FEEC9C83A6}" dt="2024-05-10T11:09:32.568" v="3148" actId="33553"/>
          <ac:spMkLst>
            <pc:docMk/>
            <pc:sldMk cId="2305072375" sldId="270"/>
            <ac:spMk id="7" creationId="{00000000-0000-0000-0000-000000000000}"/>
          </ac:spMkLst>
        </pc:spChg>
        <pc:spChg chg="del">
          <ac:chgData name="Meg Kenward" userId="74ba5e8d-538a-4db6-bd45-834458c134b1" providerId="ADAL" clId="{ECA19C54-3AC7-40F9-8E6E-A0FEEC9C83A6}" dt="2024-05-08T14:17:07.073" v="97" actId="478"/>
          <ac:spMkLst>
            <pc:docMk/>
            <pc:sldMk cId="2305072375" sldId="270"/>
            <ac:spMk id="10" creationId="{E6EF2363-C6DD-9399-4274-02E2ABCED53E}"/>
          </ac:spMkLst>
        </pc:spChg>
        <pc:picChg chg="mod">
          <ac:chgData name="Meg Kenward" userId="74ba5e8d-538a-4db6-bd45-834458c134b1" providerId="ADAL" clId="{ECA19C54-3AC7-40F9-8E6E-A0FEEC9C83A6}" dt="2024-05-10T11:06:01.321" v="3093" actId="962"/>
          <ac:picMkLst>
            <pc:docMk/>
            <pc:sldMk cId="2305072375" sldId="270"/>
            <ac:picMk id="8" creationId="{F6AD5E3D-E7B2-AD2C-0BB2-7861F2531D89}"/>
          </ac:picMkLst>
        </pc:picChg>
      </pc:sldChg>
      <pc:sldChg chg="addSp delSp modSp">
        <pc:chgData name="Meg Kenward" userId="74ba5e8d-538a-4db6-bd45-834458c134b1" providerId="ADAL" clId="{ECA19C54-3AC7-40F9-8E6E-A0FEEC9C83A6}" dt="2024-05-08T14:59:28.737" v="216" actId="1076"/>
        <pc:sldMkLst>
          <pc:docMk/>
          <pc:sldMk cId="129230367" sldId="271"/>
        </pc:sldMkLst>
        <pc:spChg chg="add del mod">
          <ac:chgData name="Meg Kenward" userId="74ba5e8d-538a-4db6-bd45-834458c134b1" providerId="ADAL" clId="{ECA19C54-3AC7-40F9-8E6E-A0FEEC9C83A6}" dt="2024-05-08T14:16:56.733" v="92" actId="478"/>
          <ac:spMkLst>
            <pc:docMk/>
            <pc:sldMk cId="129230367" sldId="271"/>
            <ac:spMk id="2" creationId="{E6AD0716-424F-917E-D2A8-7407BF63BE97}"/>
          </ac:spMkLst>
        </pc:spChg>
        <pc:spChg chg="mod">
          <ac:chgData name="Meg Kenward" userId="74ba5e8d-538a-4db6-bd45-834458c134b1" providerId="ADAL" clId="{ECA19C54-3AC7-40F9-8E6E-A0FEEC9C83A6}" dt="2024-05-08T14:59:28.737" v="216" actId="1076"/>
          <ac:spMkLst>
            <pc:docMk/>
            <pc:sldMk cId="129230367" sldId="271"/>
            <ac:spMk id="6" creationId="{8762100D-D976-AB6D-87E1-2A8C2B416462}"/>
          </ac:spMkLst>
        </pc:spChg>
        <pc:spChg chg="del">
          <ac:chgData name="Meg Kenward" userId="74ba5e8d-538a-4db6-bd45-834458c134b1" providerId="ADAL" clId="{ECA19C54-3AC7-40F9-8E6E-A0FEEC9C83A6}" dt="2024-05-08T14:16:54.466" v="91" actId="478"/>
          <ac:spMkLst>
            <pc:docMk/>
            <pc:sldMk cId="129230367" sldId="271"/>
            <ac:spMk id="11" creationId="{F0388A66-8E27-2D8F-FFFA-409ABA03973B}"/>
          </ac:spMkLst>
        </pc:spChg>
      </pc:sldChg>
      <pc:sldChg chg="addSp delSp modSp mod">
        <pc:chgData name="Meg Kenward" userId="74ba5e8d-538a-4db6-bd45-834458c134b1" providerId="ADAL" clId="{ECA19C54-3AC7-40F9-8E6E-A0FEEC9C83A6}" dt="2024-05-10T11:49:19.587" v="5003" actId="20577"/>
        <pc:sldMkLst>
          <pc:docMk/>
          <pc:sldMk cId="2531298756" sldId="272"/>
        </pc:sldMkLst>
        <pc:spChg chg="add del">
          <ac:chgData name="Meg Kenward" userId="74ba5e8d-538a-4db6-bd45-834458c134b1" providerId="ADAL" clId="{ECA19C54-3AC7-40F9-8E6E-A0FEEC9C83A6}" dt="2024-05-10T11:05:51.933" v="3089" actId="478"/>
          <ac:spMkLst>
            <pc:docMk/>
            <pc:sldMk cId="2531298756" sldId="272"/>
            <ac:spMk id="2" creationId="{69318955-59A6-2ADF-489C-3BE6E220D5B1}"/>
          </ac:spMkLst>
        </pc:spChg>
        <pc:spChg chg="add del mod">
          <ac:chgData name="Meg Kenward" userId="74ba5e8d-538a-4db6-bd45-834458c134b1" providerId="ADAL" clId="{ECA19C54-3AC7-40F9-8E6E-A0FEEC9C83A6}" dt="2024-05-08T14:16:38.540" v="84" actId="478"/>
          <ac:spMkLst>
            <pc:docMk/>
            <pc:sldMk cId="2531298756" sldId="272"/>
            <ac:spMk id="3" creationId="{D218A647-24DA-0986-BFDB-4F7AFFDD1FDC}"/>
          </ac:spMkLst>
        </pc:spChg>
        <pc:spChg chg="add del mod">
          <ac:chgData name="Meg Kenward" userId="74ba5e8d-538a-4db6-bd45-834458c134b1" providerId="ADAL" clId="{ECA19C54-3AC7-40F9-8E6E-A0FEEC9C83A6}" dt="2024-05-08T14:16:39.581" v="85" actId="478"/>
          <ac:spMkLst>
            <pc:docMk/>
            <pc:sldMk cId="2531298756" sldId="272"/>
            <ac:spMk id="4" creationId="{1E8D77C0-D674-FA56-DC14-4EF80B8C4819}"/>
          </ac:spMkLst>
        </pc:spChg>
        <pc:spChg chg="del">
          <ac:chgData name="Meg Kenward" userId="74ba5e8d-538a-4db6-bd45-834458c134b1" providerId="ADAL" clId="{ECA19C54-3AC7-40F9-8E6E-A0FEEC9C83A6}" dt="2024-05-08T14:16:35.488" v="82" actId="478"/>
          <ac:spMkLst>
            <pc:docMk/>
            <pc:sldMk cId="2531298756" sldId="272"/>
            <ac:spMk id="6" creationId="{00000000-0000-0000-0000-000000000000}"/>
          </ac:spMkLst>
        </pc:spChg>
        <pc:spChg chg="mod">
          <ac:chgData name="Meg Kenward" userId="74ba5e8d-538a-4db6-bd45-834458c134b1" providerId="ADAL" clId="{ECA19C54-3AC7-40F9-8E6E-A0FEEC9C83A6}" dt="2024-05-10T11:09:26.406" v="3145" actId="33553"/>
          <ac:spMkLst>
            <pc:docMk/>
            <pc:sldMk cId="2531298756" sldId="272"/>
            <ac:spMk id="7" creationId="{00000000-0000-0000-0000-000000000000}"/>
          </ac:spMkLst>
        </pc:spChg>
        <pc:spChg chg="mod">
          <ac:chgData name="Meg Kenward" userId="74ba5e8d-538a-4db6-bd45-834458c134b1" providerId="ADAL" clId="{ECA19C54-3AC7-40F9-8E6E-A0FEEC9C83A6}" dt="2024-05-10T11:49:19.587" v="5003" actId="20577"/>
          <ac:spMkLst>
            <pc:docMk/>
            <pc:sldMk cId="2531298756" sldId="272"/>
            <ac:spMk id="8" creationId="{00000000-0000-0000-0000-000000000000}"/>
          </ac:spMkLst>
        </pc:spChg>
        <pc:spChg chg="del">
          <ac:chgData name="Meg Kenward" userId="74ba5e8d-538a-4db6-bd45-834458c134b1" providerId="ADAL" clId="{ECA19C54-3AC7-40F9-8E6E-A0FEEC9C83A6}" dt="2024-05-08T14:16:37.121" v="83" actId="478"/>
          <ac:spMkLst>
            <pc:docMk/>
            <pc:sldMk cId="2531298756" sldId="272"/>
            <ac:spMk id="9" creationId="{00000000-0000-0000-0000-000000000000}"/>
          </ac:spMkLst>
        </pc:spChg>
        <pc:picChg chg="mod">
          <ac:chgData name="Meg Kenward" userId="74ba5e8d-538a-4db6-bd45-834458c134b1" providerId="ADAL" clId="{ECA19C54-3AC7-40F9-8E6E-A0FEEC9C83A6}" dt="2024-05-10T11:05:54.572" v="3090" actId="962"/>
          <ac:picMkLst>
            <pc:docMk/>
            <pc:sldMk cId="2531298756" sldId="272"/>
            <ac:picMk id="10" creationId="{F9257BFF-ED9E-1706-05DE-CD66D6202687}"/>
          </ac:picMkLst>
        </pc:picChg>
      </pc:sldChg>
      <pc:sldChg chg="addSp delSp modSp">
        <pc:chgData name="Meg Kenward" userId="74ba5e8d-538a-4db6-bd45-834458c134b1" providerId="ADAL" clId="{ECA19C54-3AC7-40F9-8E6E-A0FEEC9C83A6}" dt="2024-05-10T10:59:47.833" v="3026" actId="1076"/>
        <pc:sldMkLst>
          <pc:docMk/>
          <pc:sldMk cId="2627171272" sldId="273"/>
        </pc:sldMkLst>
        <pc:spChg chg="add del mod">
          <ac:chgData name="Meg Kenward" userId="74ba5e8d-538a-4db6-bd45-834458c134b1" providerId="ADAL" clId="{ECA19C54-3AC7-40F9-8E6E-A0FEEC9C83A6}" dt="2024-05-08T14:14:37.794" v="29" actId="478"/>
          <ac:spMkLst>
            <pc:docMk/>
            <pc:sldMk cId="2627171272" sldId="273"/>
            <ac:spMk id="2" creationId="{9C2FFC6D-C9E1-4689-0037-CC0F3AA360C5}"/>
          </ac:spMkLst>
        </pc:spChg>
        <pc:spChg chg="del">
          <ac:chgData name="Meg Kenward" userId="74ba5e8d-538a-4db6-bd45-834458c134b1" providerId="ADAL" clId="{ECA19C54-3AC7-40F9-8E6E-A0FEEC9C83A6}" dt="2024-05-08T14:14:36.588" v="28" actId="478"/>
          <ac:spMkLst>
            <pc:docMk/>
            <pc:sldMk cId="2627171272" sldId="273"/>
            <ac:spMk id="3" creationId="{9C748A23-A8E2-CDE6-E571-1D46628636E8}"/>
          </ac:spMkLst>
        </pc:spChg>
        <pc:spChg chg="mod">
          <ac:chgData name="Meg Kenward" userId="74ba5e8d-538a-4db6-bd45-834458c134b1" providerId="ADAL" clId="{ECA19C54-3AC7-40F9-8E6E-A0FEEC9C83A6}" dt="2024-05-10T10:59:47.833" v="3026" actId="1076"/>
          <ac:spMkLst>
            <pc:docMk/>
            <pc:sldMk cId="2627171272" sldId="273"/>
            <ac:spMk id="6" creationId="{8762100D-D976-AB6D-87E1-2A8C2B416462}"/>
          </ac:spMkLst>
        </pc:spChg>
      </pc:sldChg>
      <pc:sldChg chg="addSp delSp modSp mod modNotes">
        <pc:chgData name="Meg Kenward" userId="74ba5e8d-538a-4db6-bd45-834458c134b1" providerId="ADAL" clId="{ECA19C54-3AC7-40F9-8E6E-A0FEEC9C83A6}" dt="2024-05-10T13:09:21.377" v="7646"/>
        <pc:sldMkLst>
          <pc:docMk/>
          <pc:sldMk cId="1576914491" sldId="274"/>
        </pc:sldMkLst>
        <pc:spChg chg="add del mod">
          <ac:chgData name="Meg Kenward" userId="74ba5e8d-538a-4db6-bd45-834458c134b1" providerId="ADAL" clId="{ECA19C54-3AC7-40F9-8E6E-A0FEEC9C83A6}" dt="2024-05-08T14:17:49.170" v="120" actId="478"/>
          <ac:spMkLst>
            <pc:docMk/>
            <pc:sldMk cId="1576914491" sldId="274"/>
            <ac:spMk id="2" creationId="{4DFA9EE7-B56B-9D52-23E3-8A6F3A40296C}"/>
          </ac:spMkLst>
        </pc:spChg>
        <pc:spChg chg="del">
          <ac:chgData name="Meg Kenward" userId="74ba5e8d-538a-4db6-bd45-834458c134b1" providerId="ADAL" clId="{ECA19C54-3AC7-40F9-8E6E-A0FEEC9C83A6}" dt="2024-05-08T14:17:47.628" v="119" actId="478"/>
          <ac:spMkLst>
            <pc:docMk/>
            <pc:sldMk cId="1576914491" sldId="274"/>
            <ac:spMk id="3" creationId="{FFE6888C-18F5-287E-55A5-E7957A9EDEA9}"/>
          </ac:spMkLst>
        </pc:spChg>
        <pc:spChg chg="mod">
          <ac:chgData name="Meg Kenward" userId="74ba5e8d-538a-4db6-bd45-834458c134b1" providerId="ADAL" clId="{ECA19C54-3AC7-40F9-8E6E-A0FEEC9C83A6}" dt="2024-05-10T10:41:32.605" v="2062" actId="1076"/>
          <ac:spMkLst>
            <pc:docMk/>
            <pc:sldMk cId="1576914491" sldId="274"/>
            <ac:spMk id="6" creationId="{8762100D-D976-AB6D-87E1-2A8C2B416462}"/>
          </ac:spMkLst>
        </pc:spChg>
      </pc:sldChg>
      <pc:sldChg chg="addSp delSp modSp mod">
        <pc:chgData name="Meg Kenward" userId="74ba5e8d-538a-4db6-bd45-834458c134b1" providerId="ADAL" clId="{ECA19C54-3AC7-40F9-8E6E-A0FEEC9C83A6}" dt="2024-05-10T11:49:14.682" v="5000" actId="20577"/>
        <pc:sldMkLst>
          <pc:docMk/>
          <pc:sldMk cId="1188791794" sldId="277"/>
        </pc:sldMkLst>
        <pc:spChg chg="del">
          <ac:chgData name="Meg Kenward" userId="74ba5e8d-538a-4db6-bd45-834458c134b1" providerId="ADAL" clId="{ECA19C54-3AC7-40F9-8E6E-A0FEEC9C83A6}" dt="2024-05-08T14:16:42.571" v="86" actId="478"/>
          <ac:spMkLst>
            <pc:docMk/>
            <pc:sldMk cId="1188791794" sldId="277"/>
            <ac:spMk id="2" creationId="{6B699967-9647-0A01-F51A-92B6E42A709A}"/>
          </ac:spMkLst>
        </pc:spChg>
        <pc:spChg chg="mod">
          <ac:chgData name="Meg Kenward" userId="74ba5e8d-538a-4db6-bd45-834458c134b1" providerId="ADAL" clId="{ECA19C54-3AC7-40F9-8E6E-A0FEEC9C83A6}" dt="2024-05-10T11:09:28.628" v="3146" actId="33553"/>
          <ac:spMkLst>
            <pc:docMk/>
            <pc:sldMk cId="1188791794" sldId="277"/>
            <ac:spMk id="3" creationId="{EE6D29D9-435B-E693-6B9D-13A67F789174}"/>
          </ac:spMkLst>
        </pc:spChg>
        <pc:spChg chg="add del mod">
          <ac:chgData name="Meg Kenward" userId="74ba5e8d-538a-4db6-bd45-834458c134b1" providerId="ADAL" clId="{ECA19C54-3AC7-40F9-8E6E-A0FEEC9C83A6}" dt="2024-05-08T14:16:45.419" v="88" actId="478"/>
          <ac:spMkLst>
            <pc:docMk/>
            <pc:sldMk cId="1188791794" sldId="277"/>
            <ac:spMk id="4" creationId="{F45CB235-C86C-0B2A-FF90-8FC2906657EF}"/>
          </ac:spMkLst>
        </pc:spChg>
        <pc:spChg chg="del">
          <ac:chgData name="Meg Kenward" userId="74ba5e8d-538a-4db6-bd45-834458c134b1" providerId="ADAL" clId="{ECA19C54-3AC7-40F9-8E6E-A0FEEC9C83A6}" dt="2024-05-08T14:16:44.120" v="87" actId="478"/>
          <ac:spMkLst>
            <pc:docMk/>
            <pc:sldMk cId="1188791794" sldId="277"/>
            <ac:spMk id="5" creationId="{C580C217-7C39-2CC3-7ACB-82FB2DF908C5}"/>
          </ac:spMkLst>
        </pc:spChg>
        <pc:spChg chg="mod">
          <ac:chgData name="Meg Kenward" userId="74ba5e8d-538a-4db6-bd45-834458c134b1" providerId="ADAL" clId="{ECA19C54-3AC7-40F9-8E6E-A0FEEC9C83A6}" dt="2024-05-10T11:49:14.682" v="5000" actId="20577"/>
          <ac:spMkLst>
            <pc:docMk/>
            <pc:sldMk cId="1188791794" sldId="277"/>
            <ac:spMk id="6" creationId="{8713BFBC-5917-E73B-AF1E-BFBD6A0BB74A}"/>
          </ac:spMkLst>
        </pc:spChg>
        <pc:spChg chg="add del mod">
          <ac:chgData name="Meg Kenward" userId="74ba5e8d-538a-4db6-bd45-834458c134b1" providerId="ADAL" clId="{ECA19C54-3AC7-40F9-8E6E-A0FEEC9C83A6}" dt="2024-05-08T14:16:46.377" v="89" actId="478"/>
          <ac:spMkLst>
            <pc:docMk/>
            <pc:sldMk cId="1188791794" sldId="277"/>
            <ac:spMk id="8" creationId="{14FB995B-98B2-7590-D15A-D3E765A6A3D5}"/>
          </ac:spMkLst>
        </pc:spChg>
        <pc:picChg chg="mod">
          <ac:chgData name="Meg Kenward" userId="74ba5e8d-538a-4db6-bd45-834458c134b1" providerId="ADAL" clId="{ECA19C54-3AC7-40F9-8E6E-A0FEEC9C83A6}" dt="2024-05-10T11:09:13.888" v="3142" actId="962"/>
          <ac:picMkLst>
            <pc:docMk/>
            <pc:sldMk cId="1188791794" sldId="277"/>
            <ac:picMk id="7" creationId="{7C19E025-0F51-4F30-9900-09CEFC7D3664}"/>
          </ac:picMkLst>
        </pc:picChg>
      </pc:sldChg>
      <pc:sldChg chg="addSp delSp modSp mod modNotes">
        <pc:chgData name="Meg Kenward" userId="74ba5e8d-538a-4db6-bd45-834458c134b1" providerId="ADAL" clId="{ECA19C54-3AC7-40F9-8E6E-A0FEEC9C83A6}" dt="2024-05-10T13:10:01.976" v="7649"/>
        <pc:sldMkLst>
          <pc:docMk/>
          <pc:sldMk cId="2663912069" sldId="278"/>
        </pc:sldMkLst>
        <pc:spChg chg="mod">
          <ac:chgData name="Meg Kenward" userId="74ba5e8d-538a-4db6-bd45-834458c134b1" providerId="ADAL" clId="{ECA19C54-3AC7-40F9-8E6E-A0FEEC9C83A6}" dt="2024-05-08T15:27:35.981" v="752" actId="1076"/>
          <ac:spMkLst>
            <pc:docMk/>
            <pc:sldMk cId="2663912069" sldId="278"/>
            <ac:spMk id="2" creationId="{AD6FA899-9D96-FCF7-7310-7F4131736638}"/>
          </ac:spMkLst>
        </pc:spChg>
        <pc:spChg chg="add del">
          <ac:chgData name="Meg Kenward" userId="74ba5e8d-538a-4db6-bd45-834458c134b1" providerId="ADAL" clId="{ECA19C54-3AC7-40F9-8E6E-A0FEEC9C83A6}" dt="2024-05-10T11:06:05.143" v="3094" actId="478"/>
          <ac:spMkLst>
            <pc:docMk/>
            <pc:sldMk cId="2663912069" sldId="278"/>
            <ac:spMk id="3" creationId="{704868EC-0ABE-666E-BCCA-03B5D5131870}"/>
          </ac:spMkLst>
        </pc:spChg>
        <pc:spChg chg="del">
          <ac:chgData name="Meg Kenward" userId="74ba5e8d-538a-4db6-bd45-834458c134b1" providerId="ADAL" clId="{ECA19C54-3AC7-40F9-8E6E-A0FEEC9C83A6}" dt="2024-05-08T14:17:15.681" v="102" actId="478"/>
          <ac:spMkLst>
            <pc:docMk/>
            <pc:sldMk cId="2663912069" sldId="278"/>
            <ac:spMk id="8" creationId="{C3F4B868-6A9B-19F7-2839-0B39DC3D3963}"/>
          </ac:spMkLst>
        </pc:spChg>
        <pc:graphicFrameChg chg="add mod modGraphic">
          <ac:chgData name="Meg Kenward" userId="74ba5e8d-538a-4db6-bd45-834458c134b1" providerId="ADAL" clId="{ECA19C54-3AC7-40F9-8E6E-A0FEEC9C83A6}" dt="2024-05-10T11:19:08.125" v="3592" actId="962"/>
          <ac:graphicFrameMkLst>
            <pc:docMk/>
            <pc:sldMk cId="2663912069" sldId="278"/>
            <ac:graphicFrameMk id="4" creationId="{E65843DC-466A-E170-ECE0-CAD5F6F4C480}"/>
          </ac:graphicFrameMkLst>
        </pc:graphicFrameChg>
        <pc:graphicFrameChg chg="del mod">
          <ac:chgData name="Meg Kenward" userId="74ba5e8d-538a-4db6-bd45-834458c134b1" providerId="ADAL" clId="{ECA19C54-3AC7-40F9-8E6E-A0FEEC9C83A6}" dt="2024-05-08T15:25:14.261" v="725" actId="478"/>
          <ac:graphicFrameMkLst>
            <pc:docMk/>
            <pc:sldMk cId="2663912069" sldId="278"/>
            <ac:graphicFrameMk id="7" creationId="{594D46AE-732C-474F-A0EF-B7BEC297D9B2}"/>
          </ac:graphicFrameMkLst>
        </pc:graphicFrameChg>
        <pc:graphicFrameChg chg="del">
          <ac:chgData name="Meg Kenward" userId="74ba5e8d-538a-4db6-bd45-834458c134b1" providerId="ADAL" clId="{ECA19C54-3AC7-40F9-8E6E-A0FEEC9C83A6}" dt="2024-05-08T14:17:14.347" v="101" actId="478"/>
          <ac:graphicFrameMkLst>
            <pc:docMk/>
            <pc:sldMk cId="2663912069" sldId="278"/>
            <ac:graphicFrameMk id="10" creationId="{8B8044DE-F019-9EDE-77C6-BF78711A9663}"/>
          </ac:graphicFrameMkLst>
        </pc:graphicFrameChg>
        <pc:picChg chg="mod">
          <ac:chgData name="Meg Kenward" userId="74ba5e8d-538a-4db6-bd45-834458c134b1" providerId="ADAL" clId="{ECA19C54-3AC7-40F9-8E6E-A0FEEC9C83A6}" dt="2024-05-10T11:05:59.318" v="3092" actId="962"/>
          <ac:picMkLst>
            <pc:docMk/>
            <pc:sldMk cId="2663912069" sldId="278"/>
            <ac:picMk id="5" creationId="{FE67499D-4EB5-5EED-39C6-E176A9A4E7A8}"/>
          </ac:picMkLst>
        </pc:picChg>
      </pc:sldChg>
      <pc:sldChg chg="delSp modSp mod modNotes">
        <pc:chgData name="Meg Kenward" userId="74ba5e8d-538a-4db6-bd45-834458c134b1" providerId="ADAL" clId="{ECA19C54-3AC7-40F9-8E6E-A0FEEC9C83A6}" dt="2024-05-10T13:09:21.377" v="7646"/>
        <pc:sldMkLst>
          <pc:docMk/>
          <pc:sldMk cId="449119490" sldId="279"/>
        </pc:sldMkLst>
        <pc:spChg chg="mod">
          <ac:chgData name="Meg Kenward" userId="74ba5e8d-538a-4db6-bd45-834458c134b1" providerId="ADAL" clId="{ECA19C54-3AC7-40F9-8E6E-A0FEEC9C83A6}" dt="2024-05-08T15:00:25.747" v="266" actId="14100"/>
          <ac:spMkLst>
            <pc:docMk/>
            <pc:sldMk cId="449119490" sldId="279"/>
            <ac:spMk id="2" creationId="{AD6FA899-9D96-FCF7-7310-7F4131736638}"/>
          </ac:spMkLst>
        </pc:spChg>
        <pc:spChg chg="del">
          <ac:chgData name="Meg Kenward" userId="74ba5e8d-538a-4db6-bd45-834458c134b1" providerId="ADAL" clId="{ECA19C54-3AC7-40F9-8E6E-A0FEEC9C83A6}" dt="2024-05-08T14:17:18.893" v="103" actId="478"/>
          <ac:spMkLst>
            <pc:docMk/>
            <pc:sldMk cId="449119490" sldId="279"/>
            <ac:spMk id="4" creationId="{0A64C2F0-BC79-1B1B-A068-3206C2E578AB}"/>
          </ac:spMkLst>
        </pc:spChg>
        <pc:graphicFrameChg chg="mod modGraphic">
          <ac:chgData name="Meg Kenward" userId="74ba5e8d-538a-4db6-bd45-834458c134b1" providerId="ADAL" clId="{ECA19C54-3AC7-40F9-8E6E-A0FEEC9C83A6}" dt="2024-05-10T11:21:55.303" v="3830" actId="403"/>
          <ac:graphicFrameMkLst>
            <pc:docMk/>
            <pc:sldMk cId="449119490" sldId="279"/>
            <ac:graphicFrameMk id="3" creationId="{5FC61423-C388-CF99-A4CA-EE58BF974546}"/>
          </ac:graphicFrameMkLst>
        </pc:graphicFrameChg>
        <pc:graphicFrameChg chg="del">
          <ac:chgData name="Meg Kenward" userId="74ba5e8d-538a-4db6-bd45-834458c134b1" providerId="ADAL" clId="{ECA19C54-3AC7-40F9-8E6E-A0FEEC9C83A6}" dt="2024-05-08T14:17:20.384" v="104" actId="478"/>
          <ac:graphicFrameMkLst>
            <pc:docMk/>
            <pc:sldMk cId="449119490" sldId="279"/>
            <ac:graphicFrameMk id="7" creationId="{70CCEB9B-8ED0-007C-E3AD-96F2897DBB76}"/>
          </ac:graphicFrameMkLst>
        </pc:graphicFrameChg>
        <pc:picChg chg="mod">
          <ac:chgData name="Meg Kenward" userId="74ba5e8d-538a-4db6-bd45-834458c134b1" providerId="ADAL" clId="{ECA19C54-3AC7-40F9-8E6E-A0FEEC9C83A6}" dt="2024-05-10T11:08:26.535" v="3139" actId="962"/>
          <ac:picMkLst>
            <pc:docMk/>
            <pc:sldMk cId="449119490" sldId="279"/>
            <ac:picMk id="5" creationId="{3F425576-A221-C7A8-5DCB-F2B5D501EFC8}"/>
          </ac:picMkLst>
        </pc:picChg>
      </pc:sldChg>
      <pc:sldChg chg="addSp delSp modSp mod modNotes">
        <pc:chgData name="Meg Kenward" userId="74ba5e8d-538a-4db6-bd45-834458c134b1" providerId="ADAL" clId="{ECA19C54-3AC7-40F9-8E6E-A0FEEC9C83A6}" dt="2024-05-10T13:09:21.377" v="7646"/>
        <pc:sldMkLst>
          <pc:docMk/>
          <pc:sldMk cId="1923562405" sldId="281"/>
        </pc:sldMkLst>
        <pc:spChg chg="del">
          <ac:chgData name="Meg Kenward" userId="74ba5e8d-538a-4db6-bd45-834458c134b1" providerId="ADAL" clId="{ECA19C54-3AC7-40F9-8E6E-A0FEEC9C83A6}" dt="2024-05-08T14:17:34.423" v="111" actId="478"/>
          <ac:spMkLst>
            <pc:docMk/>
            <pc:sldMk cId="1923562405" sldId="281"/>
            <ac:spMk id="2" creationId="{7EE3FF54-EC03-35F6-1631-464C8847722B}"/>
          </ac:spMkLst>
        </pc:spChg>
        <pc:spChg chg="mod">
          <ac:chgData name="Meg Kenward" userId="74ba5e8d-538a-4db6-bd45-834458c134b1" providerId="ADAL" clId="{ECA19C54-3AC7-40F9-8E6E-A0FEEC9C83A6}" dt="2024-05-10T11:09:36.055" v="3150" actId="33553"/>
          <ac:spMkLst>
            <pc:docMk/>
            <pc:sldMk cId="1923562405" sldId="281"/>
            <ac:spMk id="3" creationId="{0D3BD026-DBDF-BA8D-53E3-681F058DCA67}"/>
          </ac:spMkLst>
        </pc:spChg>
        <pc:spChg chg="add del">
          <ac:chgData name="Meg Kenward" userId="74ba5e8d-538a-4db6-bd45-834458c134b1" providerId="ADAL" clId="{ECA19C54-3AC7-40F9-8E6E-A0FEEC9C83A6}" dt="2024-05-10T11:08:06.681" v="3133" actId="478"/>
          <ac:spMkLst>
            <pc:docMk/>
            <pc:sldMk cId="1923562405" sldId="281"/>
            <ac:spMk id="4" creationId="{CDDD5C96-E6B1-DE98-DCFF-4E5DBBD96E00}"/>
          </ac:spMkLst>
        </pc:spChg>
        <pc:spChg chg="mod">
          <ac:chgData name="Meg Kenward" userId="74ba5e8d-538a-4db6-bd45-834458c134b1" providerId="ADAL" clId="{ECA19C54-3AC7-40F9-8E6E-A0FEEC9C83A6}" dt="2024-05-10T09:23:04.906" v="802"/>
          <ac:spMkLst>
            <pc:docMk/>
            <pc:sldMk cId="1923562405" sldId="281"/>
            <ac:spMk id="5" creationId="{22C8292C-5271-8686-69B2-B0F3C43D99F3}"/>
          </ac:spMkLst>
        </pc:spChg>
        <pc:spChg chg="add del mod">
          <ac:chgData name="Meg Kenward" userId="74ba5e8d-538a-4db6-bd45-834458c134b1" providerId="ADAL" clId="{ECA19C54-3AC7-40F9-8E6E-A0FEEC9C83A6}" dt="2024-05-08T14:17:35.437" v="112" actId="478"/>
          <ac:spMkLst>
            <pc:docMk/>
            <pc:sldMk cId="1923562405" sldId="281"/>
            <ac:spMk id="5" creationId="{4A9EF5C3-DF0C-C615-B54E-39F278882E29}"/>
          </ac:spMkLst>
        </pc:spChg>
        <pc:spChg chg="add del mod">
          <ac:chgData name="Meg Kenward" userId="74ba5e8d-538a-4db6-bd45-834458c134b1" providerId="ADAL" clId="{ECA19C54-3AC7-40F9-8E6E-A0FEEC9C83A6}" dt="2024-05-10T09:23:36.856" v="866" actId="478"/>
          <ac:spMkLst>
            <pc:docMk/>
            <pc:sldMk cId="1923562405" sldId="281"/>
            <ac:spMk id="32" creationId="{DC87E644-B8BD-C233-7E6B-836659C32771}"/>
          </ac:spMkLst>
        </pc:spChg>
        <pc:spChg chg="mod">
          <ac:chgData name="Meg Kenward" userId="74ba5e8d-538a-4db6-bd45-834458c134b1" providerId="ADAL" clId="{ECA19C54-3AC7-40F9-8E6E-A0FEEC9C83A6}" dt="2024-05-10T09:23:04.906" v="802"/>
          <ac:spMkLst>
            <pc:docMk/>
            <pc:sldMk cId="1923562405" sldId="281"/>
            <ac:spMk id="33" creationId="{AFCF66D3-C4D6-8360-3199-02D9BEF3E544}"/>
          </ac:spMkLst>
        </pc:spChg>
        <pc:spChg chg="add mod">
          <ac:chgData name="Meg Kenward" userId="74ba5e8d-538a-4db6-bd45-834458c134b1" providerId="ADAL" clId="{ECA19C54-3AC7-40F9-8E6E-A0FEEC9C83A6}" dt="2024-05-10T09:23:04.906" v="802"/>
          <ac:spMkLst>
            <pc:docMk/>
            <pc:sldMk cId="1923562405" sldId="281"/>
            <ac:spMk id="34" creationId="{F97ED40D-31D7-2D4A-422C-AE4658D72CA9}"/>
          </ac:spMkLst>
        </pc:spChg>
        <pc:spChg chg="add mod">
          <ac:chgData name="Meg Kenward" userId="74ba5e8d-538a-4db6-bd45-834458c134b1" providerId="ADAL" clId="{ECA19C54-3AC7-40F9-8E6E-A0FEEC9C83A6}" dt="2024-05-10T09:23:11.736" v="827" actId="20577"/>
          <ac:spMkLst>
            <pc:docMk/>
            <pc:sldMk cId="1923562405" sldId="281"/>
            <ac:spMk id="35" creationId="{FCFED028-EB7E-6DAF-38BC-BFDEE2B0C4E3}"/>
          </ac:spMkLst>
        </pc:spChg>
        <pc:spChg chg="mod">
          <ac:chgData name="Meg Kenward" userId="74ba5e8d-538a-4db6-bd45-834458c134b1" providerId="ADAL" clId="{ECA19C54-3AC7-40F9-8E6E-A0FEEC9C83A6}" dt="2024-05-10T09:23:04.906" v="802"/>
          <ac:spMkLst>
            <pc:docMk/>
            <pc:sldMk cId="1923562405" sldId="281"/>
            <ac:spMk id="37" creationId="{65243878-018B-F379-6A6A-48FF22469132}"/>
          </ac:spMkLst>
        </pc:spChg>
        <pc:spChg chg="mod">
          <ac:chgData name="Meg Kenward" userId="74ba5e8d-538a-4db6-bd45-834458c134b1" providerId="ADAL" clId="{ECA19C54-3AC7-40F9-8E6E-A0FEEC9C83A6}" dt="2024-05-10T09:23:04.906" v="802"/>
          <ac:spMkLst>
            <pc:docMk/>
            <pc:sldMk cId="1923562405" sldId="281"/>
            <ac:spMk id="38" creationId="{C8887015-A47A-827B-2B0C-2D52754E89CE}"/>
          </ac:spMkLst>
        </pc:spChg>
        <pc:spChg chg="add mod">
          <ac:chgData name="Meg Kenward" userId="74ba5e8d-538a-4db6-bd45-834458c134b1" providerId="ADAL" clId="{ECA19C54-3AC7-40F9-8E6E-A0FEEC9C83A6}" dt="2024-05-10T09:23:04.906" v="802"/>
          <ac:spMkLst>
            <pc:docMk/>
            <pc:sldMk cId="1923562405" sldId="281"/>
            <ac:spMk id="39" creationId="{E4167AE7-5515-453A-169B-368EE0C40F8E}"/>
          </ac:spMkLst>
        </pc:spChg>
        <pc:spChg chg="add mod">
          <ac:chgData name="Meg Kenward" userId="74ba5e8d-538a-4db6-bd45-834458c134b1" providerId="ADAL" clId="{ECA19C54-3AC7-40F9-8E6E-A0FEEC9C83A6}" dt="2024-05-10T09:24:12.004" v="942" actId="20577"/>
          <ac:spMkLst>
            <pc:docMk/>
            <pc:sldMk cId="1923562405" sldId="281"/>
            <ac:spMk id="40" creationId="{E8762A73-A759-5339-486F-4C217228C7B8}"/>
          </ac:spMkLst>
        </pc:spChg>
        <pc:spChg chg="mod">
          <ac:chgData name="Meg Kenward" userId="74ba5e8d-538a-4db6-bd45-834458c134b1" providerId="ADAL" clId="{ECA19C54-3AC7-40F9-8E6E-A0FEEC9C83A6}" dt="2024-05-10T09:23:04.906" v="802"/>
          <ac:spMkLst>
            <pc:docMk/>
            <pc:sldMk cId="1923562405" sldId="281"/>
            <ac:spMk id="42" creationId="{4502B2C5-3870-5A5E-E0FF-FE9AAF379031}"/>
          </ac:spMkLst>
        </pc:spChg>
        <pc:spChg chg="mod">
          <ac:chgData name="Meg Kenward" userId="74ba5e8d-538a-4db6-bd45-834458c134b1" providerId="ADAL" clId="{ECA19C54-3AC7-40F9-8E6E-A0FEEC9C83A6}" dt="2024-05-10T09:23:04.906" v="802"/>
          <ac:spMkLst>
            <pc:docMk/>
            <pc:sldMk cId="1923562405" sldId="281"/>
            <ac:spMk id="43" creationId="{5D2126CA-E188-92A6-0D63-A7899176A14E}"/>
          </ac:spMkLst>
        </pc:spChg>
        <pc:spChg chg="add mod">
          <ac:chgData name="Meg Kenward" userId="74ba5e8d-538a-4db6-bd45-834458c134b1" providerId="ADAL" clId="{ECA19C54-3AC7-40F9-8E6E-A0FEEC9C83A6}" dt="2024-05-10T09:23:04.906" v="802"/>
          <ac:spMkLst>
            <pc:docMk/>
            <pc:sldMk cId="1923562405" sldId="281"/>
            <ac:spMk id="44" creationId="{74623B86-EC5D-57CE-1565-9C26538A69B2}"/>
          </ac:spMkLst>
        </pc:spChg>
        <pc:spChg chg="add mod">
          <ac:chgData name="Meg Kenward" userId="74ba5e8d-538a-4db6-bd45-834458c134b1" providerId="ADAL" clId="{ECA19C54-3AC7-40F9-8E6E-A0FEEC9C83A6}" dt="2024-05-10T09:23:19.335" v="842" actId="20577"/>
          <ac:spMkLst>
            <pc:docMk/>
            <pc:sldMk cId="1923562405" sldId="281"/>
            <ac:spMk id="45" creationId="{4E2B7899-E7B5-6329-D7B9-DD1C0401B790}"/>
          </ac:spMkLst>
        </pc:spChg>
        <pc:spChg chg="mod">
          <ac:chgData name="Meg Kenward" userId="74ba5e8d-538a-4db6-bd45-834458c134b1" providerId="ADAL" clId="{ECA19C54-3AC7-40F9-8E6E-A0FEEC9C83A6}" dt="2024-05-10T09:23:04.906" v="802"/>
          <ac:spMkLst>
            <pc:docMk/>
            <pc:sldMk cId="1923562405" sldId="281"/>
            <ac:spMk id="47" creationId="{FE6411CE-6C41-4327-F764-83BC9EAACE75}"/>
          </ac:spMkLst>
        </pc:spChg>
        <pc:spChg chg="mod">
          <ac:chgData name="Meg Kenward" userId="74ba5e8d-538a-4db6-bd45-834458c134b1" providerId="ADAL" clId="{ECA19C54-3AC7-40F9-8E6E-A0FEEC9C83A6}" dt="2024-05-10T09:23:04.906" v="802"/>
          <ac:spMkLst>
            <pc:docMk/>
            <pc:sldMk cId="1923562405" sldId="281"/>
            <ac:spMk id="48" creationId="{54DD21F5-7157-03A5-C3DA-225D107228A8}"/>
          </ac:spMkLst>
        </pc:spChg>
        <pc:spChg chg="add mod">
          <ac:chgData name="Meg Kenward" userId="74ba5e8d-538a-4db6-bd45-834458c134b1" providerId="ADAL" clId="{ECA19C54-3AC7-40F9-8E6E-A0FEEC9C83A6}" dt="2024-05-10T09:23:04.906" v="802"/>
          <ac:spMkLst>
            <pc:docMk/>
            <pc:sldMk cId="1923562405" sldId="281"/>
            <ac:spMk id="49" creationId="{7732B28A-CB5A-CAF0-6B39-BF4A123229D8}"/>
          </ac:spMkLst>
        </pc:spChg>
        <pc:spChg chg="add mod">
          <ac:chgData name="Meg Kenward" userId="74ba5e8d-538a-4db6-bd45-834458c134b1" providerId="ADAL" clId="{ECA19C54-3AC7-40F9-8E6E-A0FEEC9C83A6}" dt="2024-05-10T09:24:05.056" v="929" actId="20577"/>
          <ac:spMkLst>
            <pc:docMk/>
            <pc:sldMk cId="1923562405" sldId="281"/>
            <ac:spMk id="50" creationId="{61A8DA4B-9579-4D07-31DB-C2B25029ECE3}"/>
          </ac:spMkLst>
        </pc:spChg>
        <pc:spChg chg="mod">
          <ac:chgData name="Meg Kenward" userId="74ba5e8d-538a-4db6-bd45-834458c134b1" providerId="ADAL" clId="{ECA19C54-3AC7-40F9-8E6E-A0FEEC9C83A6}" dt="2024-05-10T09:23:04.906" v="802"/>
          <ac:spMkLst>
            <pc:docMk/>
            <pc:sldMk cId="1923562405" sldId="281"/>
            <ac:spMk id="52" creationId="{4B5F2EF9-FCDF-7A51-833D-85FBFD4D9B10}"/>
          </ac:spMkLst>
        </pc:spChg>
        <pc:spChg chg="mod">
          <ac:chgData name="Meg Kenward" userId="74ba5e8d-538a-4db6-bd45-834458c134b1" providerId="ADAL" clId="{ECA19C54-3AC7-40F9-8E6E-A0FEEC9C83A6}" dt="2024-05-10T09:23:04.906" v="802"/>
          <ac:spMkLst>
            <pc:docMk/>
            <pc:sldMk cId="1923562405" sldId="281"/>
            <ac:spMk id="53" creationId="{897AFBB7-915F-3F6D-8100-4A254F9F7AB5}"/>
          </ac:spMkLst>
        </pc:spChg>
        <pc:spChg chg="add mod">
          <ac:chgData name="Meg Kenward" userId="74ba5e8d-538a-4db6-bd45-834458c134b1" providerId="ADAL" clId="{ECA19C54-3AC7-40F9-8E6E-A0FEEC9C83A6}" dt="2024-05-10T09:23:04.906" v="802"/>
          <ac:spMkLst>
            <pc:docMk/>
            <pc:sldMk cId="1923562405" sldId="281"/>
            <ac:spMk id="54" creationId="{032408E1-C69E-771E-EF7C-B1FD7969A848}"/>
          </ac:spMkLst>
        </pc:spChg>
        <pc:spChg chg="add mod">
          <ac:chgData name="Meg Kenward" userId="74ba5e8d-538a-4db6-bd45-834458c134b1" providerId="ADAL" clId="{ECA19C54-3AC7-40F9-8E6E-A0FEEC9C83A6}" dt="2024-05-10T09:23:28.693" v="864" actId="20577"/>
          <ac:spMkLst>
            <pc:docMk/>
            <pc:sldMk cId="1923562405" sldId="281"/>
            <ac:spMk id="55" creationId="{2D8FB558-D1FD-9C2A-A6FC-463B01E5C93E}"/>
          </ac:spMkLst>
        </pc:spChg>
        <pc:spChg chg="mod">
          <ac:chgData name="Meg Kenward" userId="74ba5e8d-538a-4db6-bd45-834458c134b1" providerId="ADAL" clId="{ECA19C54-3AC7-40F9-8E6E-A0FEEC9C83A6}" dt="2024-05-10T09:23:04.906" v="802"/>
          <ac:spMkLst>
            <pc:docMk/>
            <pc:sldMk cId="1923562405" sldId="281"/>
            <ac:spMk id="57" creationId="{76833E96-DFCE-748E-4724-A0891B68F467}"/>
          </ac:spMkLst>
        </pc:spChg>
        <pc:spChg chg="mod">
          <ac:chgData name="Meg Kenward" userId="74ba5e8d-538a-4db6-bd45-834458c134b1" providerId="ADAL" clId="{ECA19C54-3AC7-40F9-8E6E-A0FEEC9C83A6}" dt="2024-05-10T09:23:04.906" v="802"/>
          <ac:spMkLst>
            <pc:docMk/>
            <pc:sldMk cId="1923562405" sldId="281"/>
            <ac:spMk id="58" creationId="{F8E0E791-CD28-E04C-33DE-9777C0DA000C}"/>
          </ac:spMkLst>
        </pc:spChg>
        <pc:spChg chg="add mod">
          <ac:chgData name="Meg Kenward" userId="74ba5e8d-538a-4db6-bd45-834458c134b1" providerId="ADAL" clId="{ECA19C54-3AC7-40F9-8E6E-A0FEEC9C83A6}" dt="2024-05-10T09:23:04.906" v="802"/>
          <ac:spMkLst>
            <pc:docMk/>
            <pc:sldMk cId="1923562405" sldId="281"/>
            <ac:spMk id="59" creationId="{84F11DC0-A463-6E52-9DBC-40FEDA378AC2}"/>
          </ac:spMkLst>
        </pc:spChg>
        <pc:spChg chg="add mod">
          <ac:chgData name="Meg Kenward" userId="74ba5e8d-538a-4db6-bd45-834458c134b1" providerId="ADAL" clId="{ECA19C54-3AC7-40F9-8E6E-A0FEEC9C83A6}" dt="2024-05-10T09:23:46.494" v="895" actId="20577"/>
          <ac:spMkLst>
            <pc:docMk/>
            <pc:sldMk cId="1923562405" sldId="281"/>
            <ac:spMk id="60" creationId="{BA075F6F-3AC0-79C9-FF65-4E54AA80BFA0}"/>
          </ac:spMkLst>
        </pc:spChg>
        <pc:spChg chg="add del">
          <ac:chgData name="Meg Kenward" userId="74ba5e8d-538a-4db6-bd45-834458c134b1" providerId="ADAL" clId="{ECA19C54-3AC7-40F9-8E6E-A0FEEC9C83A6}" dt="2024-05-10T11:08:20.941" v="3137" actId="478"/>
          <ac:spMkLst>
            <pc:docMk/>
            <pc:sldMk cId="1923562405" sldId="281"/>
            <ac:spMk id="83" creationId="{21D47DAA-9181-5ECD-8AB6-1A60677504D8}"/>
          </ac:spMkLst>
        </pc:spChg>
        <pc:spChg chg="del mod">
          <ac:chgData name="Meg Kenward" userId="74ba5e8d-538a-4db6-bd45-834458c134b1" providerId="ADAL" clId="{ECA19C54-3AC7-40F9-8E6E-A0FEEC9C83A6}" dt="2024-05-08T15:01:08.108" v="278" actId="478"/>
          <ac:spMkLst>
            <pc:docMk/>
            <pc:sldMk cId="1923562405" sldId="281"/>
            <ac:spMk id="85" creationId="{BF856687-62A8-7250-6F52-21EB2C917D48}"/>
          </ac:spMkLst>
        </pc:spChg>
        <pc:grpChg chg="add mod">
          <ac:chgData name="Meg Kenward" userId="74ba5e8d-538a-4db6-bd45-834458c134b1" providerId="ADAL" clId="{ECA19C54-3AC7-40F9-8E6E-A0FEEC9C83A6}" dt="2024-05-10T09:23:04.906" v="802"/>
          <ac:grpSpMkLst>
            <pc:docMk/>
            <pc:sldMk cId="1923562405" sldId="281"/>
            <ac:grpSpMk id="2" creationId="{F7F3FB30-42E2-DBFE-161C-BCE98A840EF3}"/>
          </ac:grpSpMkLst>
        </pc:grpChg>
        <pc:grpChg chg="del">
          <ac:chgData name="Meg Kenward" userId="74ba5e8d-538a-4db6-bd45-834458c134b1" providerId="ADAL" clId="{ECA19C54-3AC7-40F9-8E6E-A0FEEC9C83A6}" dt="2024-05-10T09:24:14.541" v="943" actId="478"/>
          <ac:grpSpMkLst>
            <pc:docMk/>
            <pc:sldMk cId="1923562405" sldId="281"/>
            <ac:grpSpMk id="6" creationId="{D75EE023-2F32-A587-8EB1-9440B20C6E7C}"/>
          </ac:grpSpMkLst>
        </pc:grpChg>
        <pc:grpChg chg="add mod">
          <ac:chgData name="Meg Kenward" userId="74ba5e8d-538a-4db6-bd45-834458c134b1" providerId="ADAL" clId="{ECA19C54-3AC7-40F9-8E6E-A0FEEC9C83A6}" dt="2024-05-10T09:23:04.906" v="802"/>
          <ac:grpSpMkLst>
            <pc:docMk/>
            <pc:sldMk cId="1923562405" sldId="281"/>
            <ac:grpSpMk id="36" creationId="{FBACC3BD-2DCA-09F4-DC06-B2199C008074}"/>
          </ac:grpSpMkLst>
        </pc:grpChg>
        <pc:grpChg chg="add mod">
          <ac:chgData name="Meg Kenward" userId="74ba5e8d-538a-4db6-bd45-834458c134b1" providerId="ADAL" clId="{ECA19C54-3AC7-40F9-8E6E-A0FEEC9C83A6}" dt="2024-05-10T09:23:04.906" v="802"/>
          <ac:grpSpMkLst>
            <pc:docMk/>
            <pc:sldMk cId="1923562405" sldId="281"/>
            <ac:grpSpMk id="41" creationId="{DE532EDC-9260-675E-3C9C-F6F06D256A22}"/>
          </ac:grpSpMkLst>
        </pc:grpChg>
        <pc:grpChg chg="add mod">
          <ac:chgData name="Meg Kenward" userId="74ba5e8d-538a-4db6-bd45-834458c134b1" providerId="ADAL" clId="{ECA19C54-3AC7-40F9-8E6E-A0FEEC9C83A6}" dt="2024-05-10T09:23:04.906" v="802"/>
          <ac:grpSpMkLst>
            <pc:docMk/>
            <pc:sldMk cId="1923562405" sldId="281"/>
            <ac:grpSpMk id="46" creationId="{FE830242-D8C3-5D58-FA40-665887FB7075}"/>
          </ac:grpSpMkLst>
        </pc:grpChg>
        <pc:grpChg chg="add mod">
          <ac:chgData name="Meg Kenward" userId="74ba5e8d-538a-4db6-bd45-834458c134b1" providerId="ADAL" clId="{ECA19C54-3AC7-40F9-8E6E-A0FEEC9C83A6}" dt="2024-05-10T09:23:04.906" v="802"/>
          <ac:grpSpMkLst>
            <pc:docMk/>
            <pc:sldMk cId="1923562405" sldId="281"/>
            <ac:grpSpMk id="51" creationId="{F16757FC-EBBA-9809-A5D5-FC7645BAB0D0}"/>
          </ac:grpSpMkLst>
        </pc:grpChg>
        <pc:grpChg chg="add mod">
          <ac:chgData name="Meg Kenward" userId="74ba5e8d-538a-4db6-bd45-834458c134b1" providerId="ADAL" clId="{ECA19C54-3AC7-40F9-8E6E-A0FEEC9C83A6}" dt="2024-05-10T09:23:04.906" v="802"/>
          <ac:grpSpMkLst>
            <pc:docMk/>
            <pc:sldMk cId="1923562405" sldId="281"/>
            <ac:grpSpMk id="56" creationId="{8ACF2170-A872-E051-FEF2-48FE7EC93CEB}"/>
          </ac:grpSpMkLst>
        </pc:grpChg>
        <pc:grpChg chg="del">
          <ac:chgData name="Meg Kenward" userId="74ba5e8d-538a-4db6-bd45-834458c134b1" providerId="ADAL" clId="{ECA19C54-3AC7-40F9-8E6E-A0FEEC9C83A6}" dt="2024-05-08T14:17:32.933" v="110" actId="478"/>
          <ac:grpSpMkLst>
            <pc:docMk/>
            <pc:sldMk cId="1923562405" sldId="281"/>
            <ac:grpSpMk id="57" creationId="{27AAB7CA-F732-3799-7B75-7E8FB5A13696}"/>
          </ac:grpSpMkLst>
        </pc:grpChg>
        <pc:picChg chg="mod">
          <ac:chgData name="Meg Kenward" userId="74ba5e8d-538a-4db6-bd45-834458c134b1" providerId="ADAL" clId="{ECA19C54-3AC7-40F9-8E6E-A0FEEC9C83A6}" dt="2024-05-10T11:08:28.560" v="3140" actId="962"/>
          <ac:picMkLst>
            <pc:docMk/>
            <pc:sldMk cId="1923562405" sldId="281"/>
            <ac:picMk id="31" creationId="{01B6AA1F-D89C-CD6B-D05A-30FADB7D7860}"/>
          </ac:picMkLst>
        </pc:picChg>
      </pc:sldChg>
      <pc:sldChg chg="addSp delSp modSp mod">
        <pc:chgData name="Meg Kenward" userId="74ba5e8d-538a-4db6-bd45-834458c134b1" providerId="ADAL" clId="{ECA19C54-3AC7-40F9-8E6E-A0FEEC9C83A6}" dt="2024-05-10T13:10:08.338" v="7650"/>
        <pc:sldMkLst>
          <pc:docMk/>
          <pc:sldMk cId="1567005805" sldId="283"/>
        </pc:sldMkLst>
        <pc:spChg chg="del">
          <ac:chgData name="Meg Kenward" userId="74ba5e8d-538a-4db6-bd45-834458c134b1" providerId="ADAL" clId="{ECA19C54-3AC7-40F9-8E6E-A0FEEC9C83A6}" dt="2024-05-08T14:17:38.050" v="113" actId="478"/>
          <ac:spMkLst>
            <pc:docMk/>
            <pc:sldMk cId="1567005805" sldId="283"/>
            <ac:spMk id="2" creationId="{128EEE3E-EE03-4356-2501-382438B7C453}"/>
          </ac:spMkLst>
        </pc:spChg>
        <pc:spChg chg="mod">
          <ac:chgData name="Meg Kenward" userId="74ba5e8d-538a-4db6-bd45-834458c134b1" providerId="ADAL" clId="{ECA19C54-3AC7-40F9-8E6E-A0FEEC9C83A6}" dt="2024-05-10T11:09:37.771" v="3151" actId="33553"/>
          <ac:spMkLst>
            <pc:docMk/>
            <pc:sldMk cId="1567005805" sldId="283"/>
            <ac:spMk id="3" creationId="{46C35578-BCD7-9448-7254-5023B8948CBC}"/>
          </ac:spMkLst>
        </pc:spChg>
        <pc:spChg chg="mod">
          <ac:chgData name="Meg Kenward" userId="74ba5e8d-538a-4db6-bd45-834458c134b1" providerId="ADAL" clId="{ECA19C54-3AC7-40F9-8E6E-A0FEEC9C83A6}" dt="2024-05-10T11:53:08.792" v="5509" actId="962"/>
          <ac:spMkLst>
            <pc:docMk/>
            <pc:sldMk cId="1567005805" sldId="283"/>
            <ac:spMk id="4" creationId="{F1783F78-359E-0DAD-6A2C-5E9C7DDB9132}"/>
          </ac:spMkLst>
        </pc:spChg>
        <pc:spChg chg="del">
          <ac:chgData name="Meg Kenward" userId="74ba5e8d-538a-4db6-bd45-834458c134b1" providerId="ADAL" clId="{ECA19C54-3AC7-40F9-8E6E-A0FEEC9C83A6}" dt="2024-05-08T14:17:39.081" v="114" actId="478"/>
          <ac:spMkLst>
            <pc:docMk/>
            <pc:sldMk cId="1567005805" sldId="283"/>
            <ac:spMk id="5" creationId="{BFD09C72-89BC-8445-BB18-083023C4801A}"/>
          </ac:spMkLst>
        </pc:spChg>
        <pc:spChg chg="add del mod">
          <ac:chgData name="Meg Kenward" userId="74ba5e8d-538a-4db6-bd45-834458c134b1" providerId="ADAL" clId="{ECA19C54-3AC7-40F9-8E6E-A0FEEC9C83A6}" dt="2024-05-08T14:17:40.559" v="116" actId="478"/>
          <ac:spMkLst>
            <pc:docMk/>
            <pc:sldMk cId="1567005805" sldId="283"/>
            <ac:spMk id="8" creationId="{3086C9B9-2108-891B-DD73-CCEA901FEEB7}"/>
          </ac:spMkLst>
        </pc:spChg>
        <pc:spChg chg="add del mod">
          <ac:chgData name="Meg Kenward" userId="74ba5e8d-538a-4db6-bd45-834458c134b1" providerId="ADAL" clId="{ECA19C54-3AC7-40F9-8E6E-A0FEEC9C83A6}" dt="2024-05-08T14:17:39.861" v="115" actId="478"/>
          <ac:spMkLst>
            <pc:docMk/>
            <pc:sldMk cId="1567005805" sldId="283"/>
            <ac:spMk id="9" creationId="{CB37DFDE-ABA8-CC33-01D9-F6DF75B74D77}"/>
          </ac:spMkLst>
        </pc:spChg>
        <pc:spChg chg="mod">
          <ac:chgData name="Meg Kenward" userId="74ba5e8d-538a-4db6-bd45-834458c134b1" providerId="ADAL" clId="{ECA19C54-3AC7-40F9-8E6E-A0FEEC9C83A6}" dt="2024-05-10T11:53:16.291" v="5511" actId="962"/>
          <ac:spMkLst>
            <pc:docMk/>
            <pc:sldMk cId="1567005805" sldId="283"/>
            <ac:spMk id="10" creationId="{F63F86DF-12E6-509E-8881-6F767AD8AD98}"/>
          </ac:spMkLst>
        </pc:spChg>
        <pc:graphicFrameChg chg="mod">
          <ac:chgData name="Meg Kenward" userId="74ba5e8d-538a-4db6-bd45-834458c134b1" providerId="ADAL" clId="{ECA19C54-3AC7-40F9-8E6E-A0FEEC9C83A6}" dt="2024-05-10T13:10:08.338" v="7650"/>
          <ac:graphicFrameMkLst>
            <pc:docMk/>
            <pc:sldMk cId="1567005805" sldId="283"/>
            <ac:graphicFrameMk id="6" creationId="{65D86B09-E130-6610-3D61-DA608DD846B6}"/>
          </ac:graphicFrameMkLst>
        </pc:graphicFrameChg>
        <pc:picChg chg="mod">
          <ac:chgData name="Meg Kenward" userId="74ba5e8d-538a-4db6-bd45-834458c134b1" providerId="ADAL" clId="{ECA19C54-3AC7-40F9-8E6E-A0FEEC9C83A6}" dt="2024-05-10T11:08:00.952" v="3131" actId="962"/>
          <ac:picMkLst>
            <pc:docMk/>
            <pc:sldMk cId="1567005805" sldId="283"/>
            <ac:picMk id="7" creationId="{139F57CE-2155-229B-621A-EA599A165090}"/>
          </ac:picMkLst>
        </pc:picChg>
      </pc:sldChg>
      <pc:sldChg chg="addSp delSp modSp mod modNotesTx">
        <pc:chgData name="Meg Kenward" userId="74ba5e8d-538a-4db6-bd45-834458c134b1" providerId="ADAL" clId="{ECA19C54-3AC7-40F9-8E6E-A0FEEC9C83A6}" dt="2024-05-10T11:38:59.638" v="4916" actId="962"/>
        <pc:sldMkLst>
          <pc:docMk/>
          <pc:sldMk cId="1312607936" sldId="611"/>
        </pc:sldMkLst>
        <pc:spChg chg="add mod">
          <ac:chgData name="Meg Kenward" userId="74ba5e8d-538a-4db6-bd45-834458c134b1" providerId="ADAL" clId="{ECA19C54-3AC7-40F9-8E6E-A0FEEC9C83A6}" dt="2024-05-10T11:38:59.638" v="4916" actId="962"/>
          <ac:spMkLst>
            <pc:docMk/>
            <pc:sldMk cId="1312607936" sldId="611"/>
            <ac:spMk id="2" creationId="{A6C89265-74B1-570A-66E9-70A8EE0A2AA7}"/>
          </ac:spMkLst>
        </pc:spChg>
        <pc:spChg chg="del">
          <ac:chgData name="Meg Kenward" userId="74ba5e8d-538a-4db6-bd45-834458c134b1" providerId="ADAL" clId="{ECA19C54-3AC7-40F9-8E6E-A0FEEC9C83A6}" dt="2024-05-08T14:56:46.471" v="160" actId="478"/>
          <ac:spMkLst>
            <pc:docMk/>
            <pc:sldMk cId="1312607936" sldId="611"/>
            <ac:spMk id="3" creationId="{FE189D10-8ABF-4D84-89FC-9E16744A93BC}"/>
          </ac:spMkLst>
        </pc:spChg>
        <pc:picChg chg="del">
          <ac:chgData name="Meg Kenward" userId="74ba5e8d-538a-4db6-bd45-834458c134b1" providerId="ADAL" clId="{ECA19C54-3AC7-40F9-8E6E-A0FEEC9C83A6}" dt="2024-05-08T14:56:25.241" v="155" actId="478"/>
          <ac:picMkLst>
            <pc:docMk/>
            <pc:sldMk cId="1312607936" sldId="611"/>
            <ac:picMk id="9" creationId="{C56137AB-F035-75B4-CE0C-4BE87B61E366}"/>
          </ac:picMkLst>
        </pc:picChg>
        <pc:picChg chg="del">
          <ac:chgData name="Meg Kenward" userId="74ba5e8d-538a-4db6-bd45-834458c134b1" providerId="ADAL" clId="{ECA19C54-3AC7-40F9-8E6E-A0FEEC9C83A6}" dt="2024-05-08T14:56:25.241" v="155" actId="478"/>
          <ac:picMkLst>
            <pc:docMk/>
            <pc:sldMk cId="1312607936" sldId="611"/>
            <ac:picMk id="10" creationId="{F83C4D1C-90BE-BF60-1D51-29B01083760C}"/>
          </ac:picMkLst>
        </pc:picChg>
        <pc:picChg chg="del">
          <ac:chgData name="Meg Kenward" userId="74ba5e8d-538a-4db6-bd45-834458c134b1" providerId="ADAL" clId="{ECA19C54-3AC7-40F9-8E6E-A0FEEC9C83A6}" dt="2024-05-08T14:56:25.241" v="155" actId="478"/>
          <ac:picMkLst>
            <pc:docMk/>
            <pc:sldMk cId="1312607936" sldId="611"/>
            <ac:picMk id="11" creationId="{A260ABDE-D025-3B50-D2FA-E032D9109F44}"/>
          </ac:picMkLst>
        </pc:picChg>
      </pc:sldChg>
      <pc:sldChg chg="delSp modSp mod modNotes">
        <pc:chgData name="Meg Kenward" userId="74ba5e8d-538a-4db6-bd45-834458c134b1" providerId="ADAL" clId="{ECA19C54-3AC7-40F9-8E6E-A0FEEC9C83A6}" dt="2024-05-10T13:10:08.338" v="7650"/>
        <pc:sldMkLst>
          <pc:docMk/>
          <pc:sldMk cId="3839967171" sldId="695"/>
        </pc:sldMkLst>
        <pc:spChg chg="mod">
          <ac:chgData name="Meg Kenward" userId="74ba5e8d-538a-4db6-bd45-834458c134b1" providerId="ADAL" clId="{ECA19C54-3AC7-40F9-8E6E-A0FEEC9C83A6}" dt="2024-05-10T11:11:23.408" v="3179" actId="13244"/>
          <ac:spMkLst>
            <pc:docMk/>
            <pc:sldMk cId="3839967171" sldId="695"/>
            <ac:spMk id="3" creationId="{F1C8F785-FBFF-4208-9AC1-577BAFA21B8F}"/>
          </ac:spMkLst>
        </pc:spChg>
        <pc:spChg chg="del">
          <ac:chgData name="Meg Kenward" userId="74ba5e8d-538a-4db6-bd45-834458c134b1" providerId="ADAL" clId="{ECA19C54-3AC7-40F9-8E6E-A0FEEC9C83A6}" dt="2024-05-10T11:12:55.625" v="3187" actId="478"/>
          <ac:spMkLst>
            <pc:docMk/>
            <pc:sldMk cId="3839967171" sldId="695"/>
            <ac:spMk id="7" creationId="{9B8E59E5-6E62-4773-9521-9F70BA9D8AB3}"/>
          </ac:spMkLst>
        </pc:spChg>
        <pc:spChg chg="del">
          <ac:chgData name="Meg Kenward" userId="74ba5e8d-538a-4db6-bd45-834458c134b1" providerId="ADAL" clId="{ECA19C54-3AC7-40F9-8E6E-A0FEEC9C83A6}" dt="2024-05-10T11:08:17.164" v="3136" actId="478"/>
          <ac:spMkLst>
            <pc:docMk/>
            <pc:sldMk cId="3839967171" sldId="695"/>
            <ac:spMk id="9" creationId="{6A8345EA-448C-4462-AB6E-8FC42EE94203}"/>
          </ac:spMkLst>
        </pc:spChg>
        <pc:spChg chg="mod">
          <ac:chgData name="Meg Kenward" userId="74ba5e8d-538a-4db6-bd45-834458c134b1" providerId="ADAL" clId="{ECA19C54-3AC7-40F9-8E6E-A0FEEC9C83A6}" dt="2024-05-10T11:16:05.878" v="3198" actId="1076"/>
          <ac:spMkLst>
            <pc:docMk/>
            <pc:sldMk cId="3839967171" sldId="695"/>
            <ac:spMk id="11" creationId="{154588B4-AF0F-A701-9CCF-5D33AD13160F}"/>
          </ac:spMkLst>
        </pc:spChg>
        <pc:spChg chg="mod">
          <ac:chgData name="Meg Kenward" userId="74ba5e8d-538a-4db6-bd45-834458c134b1" providerId="ADAL" clId="{ECA19C54-3AC7-40F9-8E6E-A0FEEC9C83A6}" dt="2024-05-10T11:16:05.878" v="3198" actId="1076"/>
          <ac:spMkLst>
            <pc:docMk/>
            <pc:sldMk cId="3839967171" sldId="695"/>
            <ac:spMk id="12" creationId="{1EF7F409-A3A1-334F-869A-2328A6ECBB1C}"/>
          </ac:spMkLst>
        </pc:spChg>
        <pc:spChg chg="mod">
          <ac:chgData name="Meg Kenward" userId="74ba5e8d-538a-4db6-bd45-834458c134b1" providerId="ADAL" clId="{ECA19C54-3AC7-40F9-8E6E-A0FEEC9C83A6}" dt="2024-05-10T11:16:05.878" v="3198" actId="1076"/>
          <ac:spMkLst>
            <pc:docMk/>
            <pc:sldMk cId="3839967171" sldId="695"/>
            <ac:spMk id="13" creationId="{3AD61CEC-57B4-A841-AC5D-60DD09657572}"/>
          </ac:spMkLst>
        </pc:spChg>
        <pc:spChg chg="mod">
          <ac:chgData name="Meg Kenward" userId="74ba5e8d-538a-4db6-bd45-834458c134b1" providerId="ADAL" clId="{ECA19C54-3AC7-40F9-8E6E-A0FEEC9C83A6}" dt="2024-05-10T11:16:05.878" v="3198" actId="1076"/>
          <ac:spMkLst>
            <pc:docMk/>
            <pc:sldMk cId="3839967171" sldId="695"/>
            <ac:spMk id="14" creationId="{F1C78D0D-05C3-C043-A923-75160BDE0DFE}"/>
          </ac:spMkLst>
        </pc:spChg>
        <pc:spChg chg="mod">
          <ac:chgData name="Meg Kenward" userId="74ba5e8d-538a-4db6-bd45-834458c134b1" providerId="ADAL" clId="{ECA19C54-3AC7-40F9-8E6E-A0FEEC9C83A6}" dt="2024-05-10T11:16:05.878" v="3198" actId="1076"/>
          <ac:spMkLst>
            <pc:docMk/>
            <pc:sldMk cId="3839967171" sldId="695"/>
            <ac:spMk id="15" creationId="{B3D7C55E-6F47-254C-8CD2-8858B3F68FC1}"/>
          </ac:spMkLst>
        </pc:spChg>
        <pc:spChg chg="mod">
          <ac:chgData name="Meg Kenward" userId="74ba5e8d-538a-4db6-bd45-834458c134b1" providerId="ADAL" clId="{ECA19C54-3AC7-40F9-8E6E-A0FEEC9C83A6}" dt="2024-05-10T11:16:05.878" v="3198" actId="1076"/>
          <ac:spMkLst>
            <pc:docMk/>
            <pc:sldMk cId="3839967171" sldId="695"/>
            <ac:spMk id="16" creationId="{59180E2D-4600-D943-BEBB-8B6A6BEBB8BD}"/>
          </ac:spMkLst>
        </pc:spChg>
        <pc:spChg chg="mod">
          <ac:chgData name="Meg Kenward" userId="74ba5e8d-538a-4db6-bd45-834458c134b1" providerId="ADAL" clId="{ECA19C54-3AC7-40F9-8E6E-A0FEEC9C83A6}" dt="2024-05-10T11:16:05.878" v="3198" actId="1076"/>
          <ac:spMkLst>
            <pc:docMk/>
            <pc:sldMk cId="3839967171" sldId="695"/>
            <ac:spMk id="18" creationId="{8A60358E-4FF5-0346-9437-EDC7EA00ECE5}"/>
          </ac:spMkLst>
        </pc:spChg>
        <pc:spChg chg="mod">
          <ac:chgData name="Meg Kenward" userId="74ba5e8d-538a-4db6-bd45-834458c134b1" providerId="ADAL" clId="{ECA19C54-3AC7-40F9-8E6E-A0FEEC9C83A6}" dt="2024-05-10T11:16:05.878" v="3198" actId="1076"/>
          <ac:spMkLst>
            <pc:docMk/>
            <pc:sldMk cId="3839967171" sldId="695"/>
            <ac:spMk id="21" creationId="{29DB4FA1-4FAE-3848-BA77-3377844628EF}"/>
          </ac:spMkLst>
        </pc:spChg>
        <pc:spChg chg="mod">
          <ac:chgData name="Meg Kenward" userId="74ba5e8d-538a-4db6-bd45-834458c134b1" providerId="ADAL" clId="{ECA19C54-3AC7-40F9-8E6E-A0FEEC9C83A6}" dt="2024-05-10T11:16:05.878" v="3198" actId="1076"/>
          <ac:spMkLst>
            <pc:docMk/>
            <pc:sldMk cId="3839967171" sldId="695"/>
            <ac:spMk id="22" creationId="{CEA3C011-68F5-28FB-46FD-5E7E21BF9BF9}"/>
          </ac:spMkLst>
        </pc:spChg>
        <pc:spChg chg="mod">
          <ac:chgData name="Meg Kenward" userId="74ba5e8d-538a-4db6-bd45-834458c134b1" providerId="ADAL" clId="{ECA19C54-3AC7-40F9-8E6E-A0FEEC9C83A6}" dt="2024-05-10T11:16:05.878" v="3198" actId="1076"/>
          <ac:spMkLst>
            <pc:docMk/>
            <pc:sldMk cId="3839967171" sldId="695"/>
            <ac:spMk id="23" creationId="{FA171749-882A-08AF-4A03-B59AADB73F74}"/>
          </ac:spMkLst>
        </pc:spChg>
        <pc:picChg chg="mod">
          <ac:chgData name="Meg Kenward" userId="74ba5e8d-538a-4db6-bd45-834458c134b1" providerId="ADAL" clId="{ECA19C54-3AC7-40F9-8E6E-A0FEEC9C83A6}" dt="2024-05-10T11:06:19.768" v="3099" actId="962"/>
          <ac:picMkLst>
            <pc:docMk/>
            <pc:sldMk cId="3839967171" sldId="695"/>
            <ac:picMk id="5" creationId="{F975AA24-3501-4AA8-BA93-BC81471643CD}"/>
          </ac:picMkLst>
        </pc:picChg>
        <pc:cxnChg chg="mod">
          <ac:chgData name="Meg Kenward" userId="74ba5e8d-538a-4db6-bd45-834458c134b1" providerId="ADAL" clId="{ECA19C54-3AC7-40F9-8E6E-A0FEEC9C83A6}" dt="2024-05-10T11:16:05.878" v="3198" actId="1076"/>
          <ac:cxnSpMkLst>
            <pc:docMk/>
            <pc:sldMk cId="3839967171" sldId="695"/>
            <ac:cxnSpMk id="17" creationId="{C011D2F8-FC8E-8744-9232-86F8A3AB4EF1}"/>
          </ac:cxnSpMkLst>
        </pc:cxnChg>
        <pc:cxnChg chg="mod">
          <ac:chgData name="Meg Kenward" userId="74ba5e8d-538a-4db6-bd45-834458c134b1" providerId="ADAL" clId="{ECA19C54-3AC7-40F9-8E6E-A0FEEC9C83A6}" dt="2024-05-10T11:16:05.878" v="3198" actId="1076"/>
          <ac:cxnSpMkLst>
            <pc:docMk/>
            <pc:sldMk cId="3839967171" sldId="695"/>
            <ac:cxnSpMk id="19" creationId="{D8D945F0-F42E-404F-9CC1-95A0ABAC0E19}"/>
          </ac:cxnSpMkLst>
        </pc:cxnChg>
        <pc:cxnChg chg="mod">
          <ac:chgData name="Meg Kenward" userId="74ba5e8d-538a-4db6-bd45-834458c134b1" providerId="ADAL" clId="{ECA19C54-3AC7-40F9-8E6E-A0FEEC9C83A6}" dt="2024-05-10T11:16:05.878" v="3198" actId="1076"/>
          <ac:cxnSpMkLst>
            <pc:docMk/>
            <pc:sldMk cId="3839967171" sldId="695"/>
            <ac:cxnSpMk id="20" creationId="{90801B63-3154-9C4D-97D9-A12D32097530}"/>
          </ac:cxnSpMkLst>
        </pc:cxnChg>
      </pc:sldChg>
      <pc:sldChg chg="addSp delSp modSp mod modNotes">
        <pc:chgData name="Meg Kenward" userId="74ba5e8d-538a-4db6-bd45-834458c134b1" providerId="ADAL" clId="{ECA19C54-3AC7-40F9-8E6E-A0FEEC9C83A6}" dt="2024-05-10T13:09:31.408" v="7647"/>
        <pc:sldMkLst>
          <pc:docMk/>
          <pc:sldMk cId="1935900537" sldId="696"/>
        </pc:sldMkLst>
        <pc:spChg chg="del">
          <ac:chgData name="Meg Kenward" userId="74ba5e8d-538a-4db6-bd45-834458c134b1" providerId="ADAL" clId="{ECA19C54-3AC7-40F9-8E6E-A0FEEC9C83A6}" dt="2024-05-08T15:05:03.020" v="358" actId="478"/>
          <ac:spMkLst>
            <pc:docMk/>
            <pc:sldMk cId="1935900537" sldId="696"/>
            <ac:spMk id="2" creationId="{33439032-322F-71C2-6622-A64C11F0F613}"/>
          </ac:spMkLst>
        </pc:spChg>
        <pc:spChg chg="mod">
          <ac:chgData name="Meg Kenward" userId="74ba5e8d-538a-4db6-bd45-834458c134b1" providerId="ADAL" clId="{ECA19C54-3AC7-40F9-8E6E-A0FEEC9C83A6}" dt="2024-05-10T11:10:10.554" v="3171" actId="33553"/>
          <ac:spMkLst>
            <pc:docMk/>
            <pc:sldMk cId="1935900537" sldId="696"/>
            <ac:spMk id="3" creationId="{0B8420F9-5C55-722D-9A8C-466BF92E5956}"/>
          </ac:spMkLst>
        </pc:spChg>
        <pc:spChg chg="del">
          <ac:chgData name="Meg Kenward" userId="74ba5e8d-538a-4db6-bd45-834458c134b1" providerId="ADAL" clId="{ECA19C54-3AC7-40F9-8E6E-A0FEEC9C83A6}" dt="2024-05-08T15:05:04.168" v="359" actId="478"/>
          <ac:spMkLst>
            <pc:docMk/>
            <pc:sldMk cId="1935900537" sldId="696"/>
            <ac:spMk id="4" creationId="{C56AECDE-F28C-15EA-D275-617184D9F3AB}"/>
          </ac:spMkLst>
        </pc:spChg>
        <pc:spChg chg="mod">
          <ac:chgData name="Meg Kenward" userId="74ba5e8d-538a-4db6-bd45-834458c134b1" providerId="ADAL" clId="{ECA19C54-3AC7-40F9-8E6E-A0FEEC9C83A6}" dt="2024-05-10T11:00:50.701" v="3036" actId="20577"/>
          <ac:spMkLst>
            <pc:docMk/>
            <pc:sldMk cId="1935900537" sldId="696"/>
            <ac:spMk id="5" creationId="{51D81B15-9460-199C-447F-431A1DF96323}"/>
          </ac:spMkLst>
        </pc:spChg>
        <pc:spChg chg="add del mod">
          <ac:chgData name="Meg Kenward" userId="74ba5e8d-538a-4db6-bd45-834458c134b1" providerId="ADAL" clId="{ECA19C54-3AC7-40F9-8E6E-A0FEEC9C83A6}" dt="2024-05-08T15:05:04.794" v="360" actId="478"/>
          <ac:spMkLst>
            <pc:docMk/>
            <pc:sldMk cId="1935900537" sldId="696"/>
            <ac:spMk id="8" creationId="{7BFAFB36-84AF-1C70-C095-B89DF75BEE10}"/>
          </ac:spMkLst>
        </pc:spChg>
        <pc:spChg chg="add del mod">
          <ac:chgData name="Meg Kenward" userId="74ba5e8d-538a-4db6-bd45-834458c134b1" providerId="ADAL" clId="{ECA19C54-3AC7-40F9-8E6E-A0FEEC9C83A6}" dt="2024-05-08T15:05:06.180" v="361" actId="478"/>
          <ac:spMkLst>
            <pc:docMk/>
            <pc:sldMk cId="1935900537" sldId="696"/>
            <ac:spMk id="9" creationId="{9909F418-4B39-6A03-F483-2DAEE447A403}"/>
          </ac:spMkLst>
        </pc:spChg>
        <pc:picChg chg="mod">
          <ac:chgData name="Meg Kenward" userId="74ba5e8d-538a-4db6-bd45-834458c134b1" providerId="ADAL" clId="{ECA19C54-3AC7-40F9-8E6E-A0FEEC9C83A6}" dt="2024-05-10T13:08:58.002" v="7643" actId="962"/>
          <ac:picMkLst>
            <pc:docMk/>
            <pc:sldMk cId="1935900537" sldId="696"/>
            <ac:picMk id="6" creationId="{FE421D23-A787-CB88-5940-2892E8F9D767}"/>
          </ac:picMkLst>
        </pc:picChg>
        <pc:picChg chg="mod">
          <ac:chgData name="Meg Kenward" userId="74ba5e8d-538a-4db6-bd45-834458c134b1" providerId="ADAL" clId="{ECA19C54-3AC7-40F9-8E6E-A0FEEC9C83A6}" dt="2024-05-10T11:06:41.447" v="3103" actId="962"/>
          <ac:picMkLst>
            <pc:docMk/>
            <pc:sldMk cId="1935900537" sldId="696"/>
            <ac:picMk id="7" creationId="{6C9F2B76-E10C-4264-0750-BCB96B3B624C}"/>
          </ac:picMkLst>
        </pc:picChg>
      </pc:sldChg>
      <pc:sldChg chg="addSp delSp modSp mod modNotes">
        <pc:chgData name="Meg Kenward" userId="74ba5e8d-538a-4db6-bd45-834458c134b1" providerId="ADAL" clId="{ECA19C54-3AC7-40F9-8E6E-A0FEEC9C83A6}" dt="2024-05-10T13:10:08.338" v="7650"/>
        <pc:sldMkLst>
          <pc:docMk/>
          <pc:sldMk cId="735765818" sldId="701"/>
        </pc:sldMkLst>
        <pc:spChg chg="del">
          <ac:chgData name="Meg Kenward" userId="74ba5e8d-538a-4db6-bd45-834458c134b1" providerId="ADAL" clId="{ECA19C54-3AC7-40F9-8E6E-A0FEEC9C83A6}" dt="2024-05-08T14:14:30.788" v="24" actId="478"/>
          <ac:spMkLst>
            <pc:docMk/>
            <pc:sldMk cId="735765818" sldId="701"/>
            <ac:spMk id="2" creationId="{6D164EC0-94E1-38AD-DD22-81F595525C24}"/>
          </ac:spMkLst>
        </pc:spChg>
        <pc:spChg chg="mod">
          <ac:chgData name="Meg Kenward" userId="74ba5e8d-538a-4db6-bd45-834458c134b1" providerId="ADAL" clId="{ECA19C54-3AC7-40F9-8E6E-A0FEEC9C83A6}" dt="2024-05-10T11:09:57.867" v="3163" actId="33553"/>
          <ac:spMkLst>
            <pc:docMk/>
            <pc:sldMk cId="735765818" sldId="701"/>
            <ac:spMk id="3" creationId="{1EEF0911-6337-0863-0B1C-EA245F6A4A9F}"/>
          </ac:spMkLst>
        </pc:spChg>
        <pc:spChg chg="del">
          <ac:chgData name="Meg Kenward" userId="74ba5e8d-538a-4db6-bd45-834458c134b1" providerId="ADAL" clId="{ECA19C54-3AC7-40F9-8E6E-A0FEEC9C83A6}" dt="2024-05-08T14:14:32.180" v="25" actId="478"/>
          <ac:spMkLst>
            <pc:docMk/>
            <pc:sldMk cId="735765818" sldId="701"/>
            <ac:spMk id="4" creationId="{E47787CF-2635-66F2-29DC-A34765BE45BF}"/>
          </ac:spMkLst>
        </pc:spChg>
        <pc:spChg chg="mod">
          <ac:chgData name="Meg Kenward" userId="74ba5e8d-538a-4db6-bd45-834458c134b1" providerId="ADAL" clId="{ECA19C54-3AC7-40F9-8E6E-A0FEEC9C83A6}" dt="2024-05-10T10:17:01.699" v="1730" actId="20577"/>
          <ac:spMkLst>
            <pc:docMk/>
            <pc:sldMk cId="735765818" sldId="701"/>
            <ac:spMk id="5" creationId="{F619D775-C78F-283C-C171-C9EA0204E7F4}"/>
          </ac:spMkLst>
        </pc:spChg>
        <pc:spChg chg="add del mod">
          <ac:chgData name="Meg Kenward" userId="74ba5e8d-538a-4db6-bd45-834458c134b1" providerId="ADAL" clId="{ECA19C54-3AC7-40F9-8E6E-A0FEEC9C83A6}" dt="2024-05-08T14:14:32.767" v="26" actId="478"/>
          <ac:spMkLst>
            <pc:docMk/>
            <pc:sldMk cId="735765818" sldId="701"/>
            <ac:spMk id="7" creationId="{8EA24974-FB6B-F6E5-6A03-4E394D4A59AB}"/>
          </ac:spMkLst>
        </pc:spChg>
        <pc:spChg chg="add del mod">
          <ac:chgData name="Meg Kenward" userId="74ba5e8d-538a-4db6-bd45-834458c134b1" providerId="ADAL" clId="{ECA19C54-3AC7-40F9-8E6E-A0FEEC9C83A6}" dt="2024-05-08T14:14:33.426" v="27" actId="478"/>
          <ac:spMkLst>
            <pc:docMk/>
            <pc:sldMk cId="735765818" sldId="701"/>
            <ac:spMk id="8" creationId="{A3F30A70-FCA5-664E-9B5F-C3F251151A3D}"/>
          </ac:spMkLst>
        </pc:spChg>
        <pc:picChg chg="mod">
          <ac:chgData name="Meg Kenward" userId="74ba5e8d-538a-4db6-bd45-834458c134b1" providerId="ADAL" clId="{ECA19C54-3AC7-40F9-8E6E-A0FEEC9C83A6}" dt="2024-05-10T11:06:52.668" v="3108" actId="962"/>
          <ac:picMkLst>
            <pc:docMk/>
            <pc:sldMk cId="735765818" sldId="701"/>
            <ac:picMk id="6" creationId="{D9724B9E-6693-42DE-A296-E00C9751D539}"/>
          </ac:picMkLst>
        </pc:picChg>
      </pc:sldChg>
      <pc:sldChg chg="addSp delSp modSp mod modNotes">
        <pc:chgData name="Meg Kenward" userId="74ba5e8d-538a-4db6-bd45-834458c134b1" providerId="ADAL" clId="{ECA19C54-3AC7-40F9-8E6E-A0FEEC9C83A6}" dt="2024-05-10T13:09:31.408" v="7647"/>
        <pc:sldMkLst>
          <pc:docMk/>
          <pc:sldMk cId="2620219193" sldId="702"/>
        </pc:sldMkLst>
        <pc:spChg chg="del">
          <ac:chgData name="Meg Kenward" userId="74ba5e8d-538a-4db6-bd45-834458c134b1" providerId="ADAL" clId="{ECA19C54-3AC7-40F9-8E6E-A0FEEC9C83A6}" dt="2024-05-08T14:14:24.582" v="22" actId="478"/>
          <ac:spMkLst>
            <pc:docMk/>
            <pc:sldMk cId="2620219193" sldId="702"/>
            <ac:spMk id="2" creationId="{08E2B9A5-DA7B-551C-7F8A-74B796E264E5}"/>
          </ac:spMkLst>
        </pc:spChg>
        <pc:spChg chg="mod">
          <ac:chgData name="Meg Kenward" userId="74ba5e8d-538a-4db6-bd45-834458c134b1" providerId="ADAL" clId="{ECA19C54-3AC7-40F9-8E6E-A0FEEC9C83A6}" dt="2024-05-10T11:09:59.270" v="3164" actId="33553"/>
          <ac:spMkLst>
            <pc:docMk/>
            <pc:sldMk cId="2620219193" sldId="702"/>
            <ac:spMk id="3" creationId="{2EF6A99A-EA2D-FE7B-B929-83912560A8B5}"/>
          </ac:spMkLst>
        </pc:spChg>
        <pc:spChg chg="add mod">
          <ac:chgData name="Meg Kenward" userId="74ba5e8d-538a-4db6-bd45-834458c134b1" providerId="ADAL" clId="{ECA19C54-3AC7-40F9-8E6E-A0FEEC9C83A6}" dt="2024-05-10T11:01:01.500" v="3037" actId="1076"/>
          <ac:spMkLst>
            <pc:docMk/>
            <pc:sldMk cId="2620219193" sldId="702"/>
            <ac:spMk id="5" creationId="{950F119E-68B8-3E9E-E714-1A7B0CDF5AB5}"/>
          </ac:spMkLst>
        </pc:spChg>
        <pc:spChg chg="add del mod">
          <ac:chgData name="Meg Kenward" userId="74ba5e8d-538a-4db6-bd45-834458c134b1" providerId="ADAL" clId="{ECA19C54-3AC7-40F9-8E6E-A0FEEC9C83A6}" dt="2024-05-08T14:14:26.483" v="23" actId="478"/>
          <ac:spMkLst>
            <pc:docMk/>
            <pc:sldMk cId="2620219193" sldId="702"/>
            <ac:spMk id="5" creationId="{AABD19A5-F8DF-2BD1-9F5B-E26D7DF892E5}"/>
          </ac:spMkLst>
        </pc:spChg>
        <pc:spChg chg="del">
          <ac:chgData name="Meg Kenward" userId="74ba5e8d-538a-4db6-bd45-834458c134b1" providerId="ADAL" clId="{ECA19C54-3AC7-40F9-8E6E-A0FEEC9C83A6}" dt="2024-05-08T14:14:23.125" v="21" actId="478"/>
          <ac:spMkLst>
            <pc:docMk/>
            <pc:sldMk cId="2620219193" sldId="702"/>
            <ac:spMk id="9" creationId="{A7019E50-EE3F-3D9B-C0B6-01C8FF782BD2}"/>
          </ac:spMkLst>
        </pc:spChg>
        <pc:graphicFrameChg chg="add mod">
          <ac:chgData name="Meg Kenward" userId="74ba5e8d-538a-4db6-bd45-834458c134b1" providerId="ADAL" clId="{ECA19C54-3AC7-40F9-8E6E-A0FEEC9C83A6}" dt="2024-05-10T11:58:10.068" v="7085" actId="962"/>
          <ac:graphicFrameMkLst>
            <pc:docMk/>
            <pc:sldMk cId="2620219193" sldId="702"/>
            <ac:graphicFrameMk id="2" creationId="{D5A5A67D-9D29-6EA0-5DEF-522D516BF58D}"/>
          </ac:graphicFrameMkLst>
        </pc:graphicFrameChg>
        <pc:graphicFrameChg chg="del">
          <ac:chgData name="Meg Kenward" userId="74ba5e8d-538a-4db6-bd45-834458c134b1" providerId="ADAL" clId="{ECA19C54-3AC7-40F9-8E6E-A0FEEC9C83A6}" dt="2024-05-08T14:14:22.047" v="20" actId="478"/>
          <ac:graphicFrameMkLst>
            <pc:docMk/>
            <pc:sldMk cId="2620219193" sldId="702"/>
            <ac:graphicFrameMk id="8" creationId="{3CB6290D-54E4-7069-A35E-1D849EBA0122}"/>
          </ac:graphicFrameMkLst>
        </pc:graphicFrameChg>
        <pc:picChg chg="del mod">
          <ac:chgData name="Meg Kenward" userId="74ba5e8d-538a-4db6-bd45-834458c134b1" providerId="ADAL" clId="{ECA19C54-3AC7-40F9-8E6E-A0FEEC9C83A6}" dt="2024-05-10T10:37:18.046" v="2017" actId="478"/>
          <ac:picMkLst>
            <pc:docMk/>
            <pc:sldMk cId="2620219193" sldId="702"/>
            <ac:picMk id="6" creationId="{831EEB4A-BC00-017A-817A-873B733D991C}"/>
          </ac:picMkLst>
        </pc:picChg>
        <pc:picChg chg="mod">
          <ac:chgData name="Meg Kenward" userId="74ba5e8d-538a-4db6-bd45-834458c134b1" providerId="ADAL" clId="{ECA19C54-3AC7-40F9-8E6E-A0FEEC9C83A6}" dt="2024-05-10T11:06:54.528" v="3109" actId="962"/>
          <ac:picMkLst>
            <pc:docMk/>
            <pc:sldMk cId="2620219193" sldId="702"/>
            <ac:picMk id="7" creationId="{AD0ECF3B-45D4-9230-BDC1-BE0384FE1698}"/>
          </ac:picMkLst>
        </pc:picChg>
      </pc:sldChg>
      <pc:sldChg chg="addSp delSp modSp mod modNotes">
        <pc:chgData name="Meg Kenward" userId="74ba5e8d-538a-4db6-bd45-834458c134b1" providerId="ADAL" clId="{ECA19C54-3AC7-40F9-8E6E-A0FEEC9C83A6}" dt="2024-05-10T13:10:08.338" v="7650"/>
        <pc:sldMkLst>
          <pc:docMk/>
          <pc:sldMk cId="4015730900" sldId="703"/>
        </pc:sldMkLst>
        <pc:spChg chg="del mod">
          <ac:chgData name="Meg Kenward" userId="74ba5e8d-538a-4db6-bd45-834458c134b1" providerId="ADAL" clId="{ECA19C54-3AC7-40F9-8E6E-A0FEEC9C83A6}" dt="2024-05-08T14:13:24.395" v="13" actId="478"/>
          <ac:spMkLst>
            <pc:docMk/>
            <pc:sldMk cId="4015730900" sldId="703"/>
            <ac:spMk id="2" creationId="{5307DDD7-699C-B245-F7D2-36BD63CC2FB2}"/>
          </ac:spMkLst>
        </pc:spChg>
        <pc:spChg chg="mod">
          <ac:chgData name="Meg Kenward" userId="74ba5e8d-538a-4db6-bd45-834458c134b1" providerId="ADAL" clId="{ECA19C54-3AC7-40F9-8E6E-A0FEEC9C83A6}" dt="2024-05-10T11:10:01.687" v="3166" actId="33553"/>
          <ac:spMkLst>
            <pc:docMk/>
            <pc:sldMk cId="4015730900" sldId="703"/>
            <ac:spMk id="3" creationId="{A953A73B-67A3-9630-3A62-8C37B2112598}"/>
          </ac:spMkLst>
        </pc:spChg>
        <pc:spChg chg="del">
          <ac:chgData name="Meg Kenward" userId="74ba5e8d-538a-4db6-bd45-834458c134b1" providerId="ADAL" clId="{ECA19C54-3AC7-40F9-8E6E-A0FEEC9C83A6}" dt="2024-05-08T14:13:29.434" v="15" actId="478"/>
          <ac:spMkLst>
            <pc:docMk/>
            <pc:sldMk cId="4015730900" sldId="703"/>
            <ac:spMk id="4" creationId="{5AB4A82D-A087-C552-79B3-3C0127BA1A29}"/>
          </ac:spMkLst>
        </pc:spChg>
        <pc:spChg chg="add del mod">
          <ac:chgData name="Meg Kenward" userId="74ba5e8d-538a-4db6-bd45-834458c134b1" providerId="ADAL" clId="{ECA19C54-3AC7-40F9-8E6E-A0FEEC9C83A6}" dt="2024-05-10T11:58:50.034" v="7095" actId="478"/>
          <ac:spMkLst>
            <pc:docMk/>
            <pc:sldMk cId="4015730900" sldId="703"/>
            <ac:spMk id="4" creationId="{CBCB12BB-DF15-EF4B-2259-4A4AC546E8C2}"/>
          </ac:spMkLst>
        </pc:spChg>
        <pc:spChg chg="mod">
          <ac:chgData name="Meg Kenward" userId="74ba5e8d-538a-4db6-bd45-834458c134b1" providerId="ADAL" clId="{ECA19C54-3AC7-40F9-8E6E-A0FEEC9C83A6}" dt="2024-05-10T11:59:10.568" v="7110" actId="404"/>
          <ac:spMkLst>
            <pc:docMk/>
            <pc:sldMk cId="4015730900" sldId="703"/>
            <ac:spMk id="5" creationId="{E7B2830F-2E38-38F9-B15D-9E1CBFCD8F8A}"/>
          </ac:spMkLst>
        </pc:spChg>
        <pc:spChg chg="del mod">
          <ac:chgData name="Meg Kenward" userId="74ba5e8d-538a-4db6-bd45-834458c134b1" providerId="ADAL" clId="{ECA19C54-3AC7-40F9-8E6E-A0FEEC9C83A6}" dt="2024-05-10T11:58:31.108" v="7087" actId="478"/>
          <ac:spMkLst>
            <pc:docMk/>
            <pc:sldMk cId="4015730900" sldId="703"/>
            <ac:spMk id="6" creationId="{260D6E68-615B-8370-C11D-819BA5DFAD70}"/>
          </ac:spMkLst>
        </pc:spChg>
        <pc:spChg chg="del">
          <ac:chgData name="Meg Kenward" userId="74ba5e8d-538a-4db6-bd45-834458c134b1" providerId="ADAL" clId="{ECA19C54-3AC7-40F9-8E6E-A0FEEC9C83A6}" dt="2024-05-08T14:13:29.434" v="15" actId="478"/>
          <ac:spMkLst>
            <pc:docMk/>
            <pc:sldMk cId="4015730900" sldId="703"/>
            <ac:spMk id="8" creationId="{96D78E33-5B43-BAA3-DED8-295B3D105EDA}"/>
          </ac:spMkLst>
        </pc:spChg>
        <pc:spChg chg="add del mod">
          <ac:chgData name="Meg Kenward" userId="74ba5e8d-538a-4db6-bd45-834458c134b1" providerId="ADAL" clId="{ECA19C54-3AC7-40F9-8E6E-A0FEEC9C83A6}" dt="2024-05-08T14:13:26.121" v="14" actId="478"/>
          <ac:spMkLst>
            <pc:docMk/>
            <pc:sldMk cId="4015730900" sldId="703"/>
            <ac:spMk id="9" creationId="{BEAA7103-DF7C-D9C2-123F-BE4C16444E79}"/>
          </ac:spMkLst>
        </pc:spChg>
        <pc:spChg chg="add del mod">
          <ac:chgData name="Meg Kenward" userId="74ba5e8d-538a-4db6-bd45-834458c134b1" providerId="ADAL" clId="{ECA19C54-3AC7-40F9-8E6E-A0FEEC9C83A6}" dt="2024-05-08T14:13:31.444" v="16" actId="478"/>
          <ac:spMkLst>
            <pc:docMk/>
            <pc:sldMk cId="4015730900" sldId="703"/>
            <ac:spMk id="10" creationId="{96591D5E-D155-8907-6582-3C3995A66B24}"/>
          </ac:spMkLst>
        </pc:spChg>
        <pc:picChg chg="mod">
          <ac:chgData name="Meg Kenward" userId="74ba5e8d-538a-4db6-bd45-834458c134b1" providerId="ADAL" clId="{ECA19C54-3AC7-40F9-8E6E-A0FEEC9C83A6}" dt="2024-05-10T11:06:50.768" v="3107" actId="962"/>
          <ac:picMkLst>
            <pc:docMk/>
            <pc:sldMk cId="4015730900" sldId="703"/>
            <ac:picMk id="7" creationId="{CB505B40-2136-61AA-A099-5D9F49BCB618}"/>
          </ac:picMkLst>
        </pc:picChg>
      </pc:sldChg>
      <pc:sldChg chg="addSp delSp modSp mod modNotes">
        <pc:chgData name="Meg Kenward" userId="74ba5e8d-538a-4db6-bd45-834458c134b1" providerId="ADAL" clId="{ECA19C54-3AC7-40F9-8E6E-A0FEEC9C83A6}" dt="2024-05-10T13:10:08.338" v="7650"/>
        <pc:sldMkLst>
          <pc:docMk/>
          <pc:sldMk cId="2688485466" sldId="714"/>
        </pc:sldMkLst>
        <pc:spChg chg="del">
          <ac:chgData name="Meg Kenward" userId="74ba5e8d-538a-4db6-bd45-834458c134b1" providerId="ADAL" clId="{ECA19C54-3AC7-40F9-8E6E-A0FEEC9C83A6}" dt="2024-05-08T14:15:04.978" v="41" actId="478"/>
          <ac:spMkLst>
            <pc:docMk/>
            <pc:sldMk cId="2688485466" sldId="714"/>
            <ac:spMk id="2" creationId="{F61F4140-4EEB-0478-04AA-227CC331C0CE}"/>
          </ac:spMkLst>
        </pc:spChg>
        <pc:spChg chg="del">
          <ac:chgData name="Meg Kenward" userId="74ba5e8d-538a-4db6-bd45-834458c134b1" providerId="ADAL" clId="{ECA19C54-3AC7-40F9-8E6E-A0FEEC9C83A6}" dt="2024-05-10T11:43:53.252" v="4982" actId="478"/>
          <ac:spMkLst>
            <pc:docMk/>
            <pc:sldMk cId="2688485466" sldId="714"/>
            <ac:spMk id="3" creationId="{C685A77E-B0C2-821C-CE51-22DA86BA0FBF}"/>
          </ac:spMkLst>
        </pc:spChg>
        <pc:spChg chg="add del mod">
          <ac:chgData name="Meg Kenward" userId="74ba5e8d-538a-4db6-bd45-834458c134b1" providerId="ADAL" clId="{ECA19C54-3AC7-40F9-8E6E-A0FEEC9C83A6}" dt="2024-05-08T14:15:05.663" v="42" actId="478"/>
          <ac:spMkLst>
            <pc:docMk/>
            <pc:sldMk cId="2688485466" sldId="714"/>
            <ac:spMk id="4" creationId="{31C46D6F-1840-BC19-6CED-5C47E1A8547B}"/>
          </ac:spMkLst>
        </pc:spChg>
        <pc:spChg chg="del">
          <ac:chgData name="Meg Kenward" userId="74ba5e8d-538a-4db6-bd45-834458c134b1" providerId="ADAL" clId="{ECA19C54-3AC7-40F9-8E6E-A0FEEC9C83A6}" dt="2024-05-08T14:15:03.637" v="40" actId="478"/>
          <ac:spMkLst>
            <pc:docMk/>
            <pc:sldMk cId="2688485466" sldId="714"/>
            <ac:spMk id="5" creationId="{CA5F20FE-16CB-0654-018D-D196282D5EE3}"/>
          </ac:spMkLst>
        </pc:spChg>
        <pc:spChg chg="mod">
          <ac:chgData name="Meg Kenward" userId="74ba5e8d-538a-4db6-bd45-834458c134b1" providerId="ADAL" clId="{ECA19C54-3AC7-40F9-8E6E-A0FEEC9C83A6}" dt="2024-05-10T13:10:08.338" v="7650"/>
          <ac:spMkLst>
            <pc:docMk/>
            <pc:sldMk cId="2688485466" sldId="714"/>
            <ac:spMk id="6" creationId="{E8E47804-BB1A-8A1E-CD2E-87C0672FA3C6}"/>
          </ac:spMkLst>
        </pc:spChg>
        <pc:spChg chg="mod">
          <ac:chgData name="Meg Kenward" userId="74ba5e8d-538a-4db6-bd45-834458c134b1" providerId="ADAL" clId="{ECA19C54-3AC7-40F9-8E6E-A0FEEC9C83A6}" dt="2024-05-10T11:09:53.814" v="3161" actId="33553"/>
          <ac:spMkLst>
            <pc:docMk/>
            <pc:sldMk cId="2688485466" sldId="714"/>
            <ac:spMk id="7" creationId="{209F1450-815C-5734-CC1D-4ED74B07BCCA}"/>
          </ac:spMkLst>
        </pc:spChg>
        <pc:spChg chg="add del mod">
          <ac:chgData name="Meg Kenward" userId="74ba5e8d-538a-4db6-bd45-834458c134b1" providerId="ADAL" clId="{ECA19C54-3AC7-40F9-8E6E-A0FEEC9C83A6}" dt="2024-05-08T14:15:07.252" v="43" actId="478"/>
          <ac:spMkLst>
            <pc:docMk/>
            <pc:sldMk cId="2688485466" sldId="714"/>
            <ac:spMk id="8" creationId="{EFB53F65-C8E2-7DDA-B1B3-1F283B370DC1}"/>
          </ac:spMkLst>
        </pc:spChg>
      </pc:sldChg>
      <pc:sldChg chg="addSp delSp modSp mod modNotes modNotesTx">
        <pc:chgData name="Meg Kenward" userId="74ba5e8d-538a-4db6-bd45-834458c134b1" providerId="ADAL" clId="{ECA19C54-3AC7-40F9-8E6E-A0FEEC9C83A6}" dt="2024-05-10T13:10:08.338" v="7650"/>
        <pc:sldMkLst>
          <pc:docMk/>
          <pc:sldMk cId="4134499892" sldId="720"/>
        </pc:sldMkLst>
        <pc:spChg chg="mod">
          <ac:chgData name="Meg Kenward" userId="74ba5e8d-538a-4db6-bd45-834458c134b1" providerId="ADAL" clId="{ECA19C54-3AC7-40F9-8E6E-A0FEEC9C83A6}" dt="2024-05-10T09:33:47.373" v="1608" actId="20577"/>
          <ac:spMkLst>
            <pc:docMk/>
            <pc:sldMk cId="4134499892" sldId="720"/>
            <ac:spMk id="2" creationId="{F1A81666-8032-A64D-9092-C26D4E13B05E}"/>
          </ac:spMkLst>
        </pc:spChg>
        <pc:spChg chg="del">
          <ac:chgData name="Meg Kenward" userId="74ba5e8d-538a-4db6-bd45-834458c134b1" providerId="ADAL" clId="{ECA19C54-3AC7-40F9-8E6E-A0FEEC9C83A6}" dt="2024-05-10T11:07:31.904" v="3122" actId="478"/>
          <ac:spMkLst>
            <pc:docMk/>
            <pc:sldMk cId="4134499892" sldId="720"/>
            <ac:spMk id="3" creationId="{8B7DCD2F-DBAC-91BD-9D86-AC0EF28F6FB2}"/>
          </ac:spMkLst>
        </pc:spChg>
        <pc:spChg chg="del">
          <ac:chgData name="Meg Kenward" userId="74ba5e8d-538a-4db6-bd45-834458c134b1" providerId="ADAL" clId="{ECA19C54-3AC7-40F9-8E6E-A0FEEC9C83A6}" dt="2024-05-10T11:07:29.146" v="3121" actId="478"/>
          <ac:spMkLst>
            <pc:docMk/>
            <pc:sldMk cId="4134499892" sldId="720"/>
            <ac:spMk id="4" creationId="{B434A21F-EC06-4B93-D43A-695A4CF97E98}"/>
          </ac:spMkLst>
        </pc:spChg>
        <pc:spChg chg="del">
          <ac:chgData name="Meg Kenward" userId="74ba5e8d-538a-4db6-bd45-834458c134b1" providerId="ADAL" clId="{ECA19C54-3AC7-40F9-8E6E-A0FEEC9C83A6}" dt="2024-05-08T14:15:40.203" v="59" actId="478"/>
          <ac:spMkLst>
            <pc:docMk/>
            <pc:sldMk cId="4134499892" sldId="720"/>
            <ac:spMk id="6" creationId="{B6752B7C-B603-31BF-900F-E736A9991895}"/>
          </ac:spMkLst>
        </pc:spChg>
        <pc:spChg chg="mod">
          <ac:chgData name="Meg Kenward" userId="74ba5e8d-538a-4db6-bd45-834458c134b1" providerId="ADAL" clId="{ECA19C54-3AC7-40F9-8E6E-A0FEEC9C83A6}" dt="2024-05-10T09:35:30.448" v="1642" actId="20577"/>
          <ac:spMkLst>
            <pc:docMk/>
            <pc:sldMk cId="4134499892" sldId="720"/>
            <ac:spMk id="7" creationId="{7D2F0406-7539-38AE-B84C-CF1B567ED1D8}"/>
          </ac:spMkLst>
        </pc:spChg>
        <pc:spChg chg="del">
          <ac:chgData name="Meg Kenward" userId="74ba5e8d-538a-4db6-bd45-834458c134b1" providerId="ADAL" clId="{ECA19C54-3AC7-40F9-8E6E-A0FEEC9C83A6}" dt="2024-05-10T11:07:37.792" v="3124" actId="478"/>
          <ac:spMkLst>
            <pc:docMk/>
            <pc:sldMk cId="4134499892" sldId="720"/>
            <ac:spMk id="8" creationId="{4870F304-25A4-209A-2F90-6807B0DB1DF7}"/>
          </ac:spMkLst>
        </pc:spChg>
        <pc:spChg chg="add del mod">
          <ac:chgData name="Meg Kenward" userId="74ba5e8d-538a-4db6-bd45-834458c134b1" providerId="ADAL" clId="{ECA19C54-3AC7-40F9-8E6E-A0FEEC9C83A6}" dt="2024-05-08T14:15:41.857" v="60" actId="478"/>
          <ac:spMkLst>
            <pc:docMk/>
            <pc:sldMk cId="4134499892" sldId="720"/>
            <ac:spMk id="9" creationId="{95324698-3838-2143-05FE-C2313AFD59F7}"/>
          </ac:spMkLst>
        </pc:spChg>
        <pc:spChg chg="del">
          <ac:chgData name="Meg Kenward" userId="74ba5e8d-538a-4db6-bd45-834458c134b1" providerId="ADAL" clId="{ECA19C54-3AC7-40F9-8E6E-A0FEEC9C83A6}" dt="2024-05-08T14:15:38.769" v="58" actId="478"/>
          <ac:spMkLst>
            <pc:docMk/>
            <pc:sldMk cId="4134499892" sldId="720"/>
            <ac:spMk id="10" creationId="{D327A1C6-8704-4547-F6CF-4D5D3E456187}"/>
          </ac:spMkLst>
        </pc:spChg>
        <pc:picChg chg="mod">
          <ac:chgData name="Meg Kenward" userId="74ba5e8d-538a-4db6-bd45-834458c134b1" providerId="ADAL" clId="{ECA19C54-3AC7-40F9-8E6E-A0FEEC9C83A6}" dt="2024-05-10T11:06:12.496" v="3096" actId="962"/>
          <ac:picMkLst>
            <pc:docMk/>
            <pc:sldMk cId="4134499892" sldId="720"/>
            <ac:picMk id="5" creationId="{8938379D-0E11-D262-6022-D4D3B111E734}"/>
          </ac:picMkLst>
        </pc:picChg>
      </pc:sldChg>
      <pc:sldChg chg="addSp delSp modSp mod">
        <pc:chgData name="Meg Kenward" userId="74ba5e8d-538a-4db6-bd45-834458c134b1" providerId="ADAL" clId="{ECA19C54-3AC7-40F9-8E6E-A0FEEC9C83A6}" dt="2024-05-10T11:44:10.140" v="4984" actId="20577"/>
        <pc:sldMkLst>
          <pc:docMk/>
          <pc:sldMk cId="2312842417" sldId="775"/>
        </pc:sldMkLst>
        <pc:spChg chg="mod">
          <ac:chgData name="Meg Kenward" userId="74ba5e8d-538a-4db6-bd45-834458c134b1" providerId="ADAL" clId="{ECA19C54-3AC7-40F9-8E6E-A0FEEC9C83A6}" dt="2024-05-08T15:03:22.243" v="322" actId="14100"/>
          <ac:spMkLst>
            <pc:docMk/>
            <pc:sldMk cId="2312842417" sldId="775"/>
            <ac:spMk id="2" creationId="{8FE990EE-1AFF-4F46-978D-F4942D1A61C6}"/>
          </ac:spMkLst>
        </pc:spChg>
        <pc:spChg chg="del">
          <ac:chgData name="Meg Kenward" userId="74ba5e8d-538a-4db6-bd45-834458c134b1" providerId="ADAL" clId="{ECA19C54-3AC7-40F9-8E6E-A0FEEC9C83A6}" dt="2024-05-10T11:07:04.338" v="3113" actId="478"/>
          <ac:spMkLst>
            <pc:docMk/>
            <pc:sldMk cId="2312842417" sldId="775"/>
            <ac:spMk id="3" creationId="{73783B3B-F4BF-1714-9098-310088315D62}"/>
          </ac:spMkLst>
        </pc:spChg>
        <pc:spChg chg="add del mod">
          <ac:chgData name="Meg Kenward" userId="74ba5e8d-538a-4db6-bd45-834458c134b1" providerId="ADAL" clId="{ECA19C54-3AC7-40F9-8E6E-A0FEEC9C83A6}" dt="2024-05-08T14:15:01.046" v="39" actId="478"/>
          <ac:spMkLst>
            <pc:docMk/>
            <pc:sldMk cId="2312842417" sldId="775"/>
            <ac:spMk id="4" creationId="{B1DB708D-EDF3-9E45-DD9E-6F6E82B50697}"/>
          </ac:spMkLst>
        </pc:spChg>
        <pc:spChg chg="del">
          <ac:chgData name="Meg Kenward" userId="74ba5e8d-538a-4db6-bd45-834458c134b1" providerId="ADAL" clId="{ECA19C54-3AC7-40F9-8E6E-A0FEEC9C83A6}" dt="2024-05-08T14:14:59.329" v="38" actId="478"/>
          <ac:spMkLst>
            <pc:docMk/>
            <pc:sldMk cId="2312842417" sldId="775"/>
            <ac:spMk id="5" creationId="{938B5118-6EAB-1600-E2C4-C51AF1E94D0D}"/>
          </ac:spMkLst>
        </pc:spChg>
        <pc:spChg chg="mod">
          <ac:chgData name="Meg Kenward" userId="74ba5e8d-538a-4db6-bd45-834458c134b1" providerId="ADAL" clId="{ECA19C54-3AC7-40F9-8E6E-A0FEEC9C83A6}" dt="2024-05-10T11:44:10.140" v="4984" actId="20577"/>
          <ac:spMkLst>
            <pc:docMk/>
            <pc:sldMk cId="2312842417" sldId="775"/>
            <ac:spMk id="6" creationId="{AF08486A-04D0-337A-C4F1-B375CBF31DB8}"/>
          </ac:spMkLst>
        </pc:spChg>
        <pc:spChg chg="del">
          <ac:chgData name="Meg Kenward" userId="74ba5e8d-538a-4db6-bd45-834458c134b1" providerId="ADAL" clId="{ECA19C54-3AC7-40F9-8E6E-A0FEEC9C83A6}" dt="2024-05-08T14:14:58.090" v="37" actId="478"/>
          <ac:spMkLst>
            <pc:docMk/>
            <pc:sldMk cId="2312842417" sldId="775"/>
            <ac:spMk id="8" creationId="{5835A3DF-9F64-E57F-8E09-D6956D72A026}"/>
          </ac:spMkLst>
        </pc:spChg>
        <pc:picChg chg="mod">
          <ac:chgData name="Meg Kenward" userId="74ba5e8d-538a-4db6-bd45-834458c134b1" providerId="ADAL" clId="{ECA19C54-3AC7-40F9-8E6E-A0FEEC9C83A6}" dt="2024-05-10T11:07:01.719" v="3112" actId="962"/>
          <ac:picMkLst>
            <pc:docMk/>
            <pc:sldMk cId="2312842417" sldId="775"/>
            <ac:picMk id="7" creationId="{40ED3B9C-1736-497F-17BB-0B6D84EF774C}"/>
          </ac:picMkLst>
        </pc:picChg>
      </pc:sldChg>
      <pc:sldChg chg="addSp delSp modSp mod modNotes">
        <pc:chgData name="Meg Kenward" userId="74ba5e8d-538a-4db6-bd45-834458c134b1" providerId="ADAL" clId="{ECA19C54-3AC7-40F9-8E6E-A0FEEC9C83A6}" dt="2024-05-10T13:10:08.338" v="7650"/>
        <pc:sldMkLst>
          <pc:docMk/>
          <pc:sldMk cId="1007210631" sldId="776"/>
        </pc:sldMkLst>
        <pc:spChg chg="del">
          <ac:chgData name="Meg Kenward" userId="74ba5e8d-538a-4db6-bd45-834458c134b1" providerId="ADAL" clId="{ECA19C54-3AC7-40F9-8E6E-A0FEEC9C83A6}" dt="2024-05-08T14:17:23.708" v="105" actId="478"/>
          <ac:spMkLst>
            <pc:docMk/>
            <pc:sldMk cId="1007210631" sldId="776"/>
            <ac:spMk id="2" creationId="{C5AA4A23-D0D5-4A06-B3E7-10B10FC763E7}"/>
          </ac:spMkLst>
        </pc:spChg>
        <pc:spChg chg="mod">
          <ac:chgData name="Meg Kenward" userId="74ba5e8d-538a-4db6-bd45-834458c134b1" providerId="ADAL" clId="{ECA19C54-3AC7-40F9-8E6E-A0FEEC9C83A6}" dt="2024-05-10T11:09:34.473" v="3149" actId="33553"/>
          <ac:spMkLst>
            <pc:docMk/>
            <pc:sldMk cId="1007210631" sldId="776"/>
            <ac:spMk id="3" creationId="{CBE2F755-CEDB-0D3C-14B5-E0EB5FD59DEB}"/>
          </ac:spMkLst>
        </pc:spChg>
        <pc:spChg chg="del">
          <ac:chgData name="Meg Kenward" userId="74ba5e8d-538a-4db6-bd45-834458c134b1" providerId="ADAL" clId="{ECA19C54-3AC7-40F9-8E6E-A0FEEC9C83A6}" dt="2024-05-08T14:17:26.225" v="107" actId="478"/>
          <ac:spMkLst>
            <pc:docMk/>
            <pc:sldMk cId="1007210631" sldId="776"/>
            <ac:spMk id="4" creationId="{4D0658BD-EAE2-394D-C5CF-F8F84906CA23}"/>
          </ac:spMkLst>
        </pc:spChg>
        <pc:spChg chg="mod">
          <ac:chgData name="Meg Kenward" userId="74ba5e8d-538a-4db6-bd45-834458c134b1" providerId="ADAL" clId="{ECA19C54-3AC7-40F9-8E6E-A0FEEC9C83A6}" dt="2024-05-10T11:49:10.833" v="4999" actId="6549"/>
          <ac:spMkLst>
            <pc:docMk/>
            <pc:sldMk cId="1007210631" sldId="776"/>
            <ac:spMk id="5" creationId="{AAB4AF5B-5510-DC4F-A5FB-6683CCEE06F7}"/>
          </ac:spMkLst>
        </pc:spChg>
        <pc:spChg chg="del mod">
          <ac:chgData name="Meg Kenward" userId="74ba5e8d-538a-4db6-bd45-834458c134b1" providerId="ADAL" clId="{ECA19C54-3AC7-40F9-8E6E-A0FEEC9C83A6}" dt="2024-05-10T09:22:26.441" v="791" actId="478"/>
          <ac:spMkLst>
            <pc:docMk/>
            <pc:sldMk cId="1007210631" sldId="776"/>
            <ac:spMk id="6" creationId="{34A8CA06-DD88-0D92-E2A4-C5FD34C79CE5}"/>
          </ac:spMkLst>
        </pc:spChg>
        <pc:spChg chg="del">
          <ac:chgData name="Meg Kenward" userId="74ba5e8d-538a-4db6-bd45-834458c134b1" providerId="ADAL" clId="{ECA19C54-3AC7-40F9-8E6E-A0FEEC9C83A6}" dt="2024-05-08T14:17:29.331" v="109" actId="478"/>
          <ac:spMkLst>
            <pc:docMk/>
            <pc:sldMk cId="1007210631" sldId="776"/>
            <ac:spMk id="8" creationId="{9A15BE01-992F-5C60-A304-10F9E6328AA2}"/>
          </ac:spMkLst>
        </pc:spChg>
        <pc:spChg chg="add del mod">
          <ac:chgData name="Meg Kenward" userId="74ba5e8d-538a-4db6-bd45-834458c134b1" providerId="ADAL" clId="{ECA19C54-3AC7-40F9-8E6E-A0FEEC9C83A6}" dt="2024-05-08T14:17:25.248" v="106" actId="478"/>
          <ac:spMkLst>
            <pc:docMk/>
            <pc:sldMk cId="1007210631" sldId="776"/>
            <ac:spMk id="9" creationId="{208C1F45-36CF-42AA-FCFF-C0256A59FE2D}"/>
          </ac:spMkLst>
        </pc:spChg>
        <pc:spChg chg="add del mod">
          <ac:chgData name="Meg Kenward" userId="74ba5e8d-538a-4db6-bd45-834458c134b1" providerId="ADAL" clId="{ECA19C54-3AC7-40F9-8E6E-A0FEEC9C83A6}" dt="2024-05-08T14:17:27.656" v="108" actId="478"/>
          <ac:spMkLst>
            <pc:docMk/>
            <pc:sldMk cId="1007210631" sldId="776"/>
            <ac:spMk id="10" creationId="{CE1860A0-CF5D-6ED2-BD82-BB4F2E887BE0}"/>
          </ac:spMkLst>
        </pc:spChg>
        <pc:picChg chg="mod">
          <ac:chgData name="Meg Kenward" userId="74ba5e8d-538a-4db6-bd45-834458c134b1" providerId="ADAL" clId="{ECA19C54-3AC7-40F9-8E6E-A0FEEC9C83A6}" dt="2024-05-10T11:08:24.551" v="3138" actId="962"/>
          <ac:picMkLst>
            <pc:docMk/>
            <pc:sldMk cId="1007210631" sldId="776"/>
            <ac:picMk id="7" creationId="{4EE0DEEC-4B3D-A18D-2E0A-F1B4216B2B15}"/>
          </ac:picMkLst>
        </pc:picChg>
      </pc:sldChg>
      <pc:sldChg chg="addSp delSp modSp del mod">
        <pc:chgData name="Meg Kenward" userId="74ba5e8d-538a-4db6-bd45-834458c134b1" providerId="ADAL" clId="{ECA19C54-3AC7-40F9-8E6E-A0FEEC9C83A6}" dt="2024-05-10T12:01:26.909" v="7140" actId="2696"/>
        <pc:sldMkLst>
          <pc:docMk/>
          <pc:sldMk cId="3784367582" sldId="777"/>
        </pc:sldMkLst>
        <pc:spChg chg="del">
          <ac:chgData name="Meg Kenward" userId="74ba5e8d-538a-4db6-bd45-834458c134b1" providerId="ADAL" clId="{ECA19C54-3AC7-40F9-8E6E-A0FEEC9C83A6}" dt="2024-05-08T14:13:12.199" v="4" actId="478"/>
          <ac:spMkLst>
            <pc:docMk/>
            <pc:sldMk cId="3784367582" sldId="777"/>
            <ac:spMk id="2" creationId="{5E7EFBD3-5FD5-CC43-B09C-C99A29089801}"/>
          </ac:spMkLst>
        </pc:spChg>
        <pc:spChg chg="mod">
          <ac:chgData name="Meg Kenward" userId="74ba5e8d-538a-4db6-bd45-834458c134b1" providerId="ADAL" clId="{ECA19C54-3AC7-40F9-8E6E-A0FEEC9C83A6}" dt="2024-05-10T12:00:24.371" v="7135" actId="20577"/>
          <ac:spMkLst>
            <pc:docMk/>
            <pc:sldMk cId="3784367582" sldId="777"/>
            <ac:spMk id="3" creationId="{37A44D88-0018-152B-58BC-AEEBF91395BD}"/>
          </ac:spMkLst>
        </pc:spChg>
        <pc:spChg chg="add del mod">
          <ac:chgData name="Meg Kenward" userId="74ba5e8d-538a-4db6-bd45-834458c134b1" providerId="ADAL" clId="{ECA19C54-3AC7-40F9-8E6E-A0FEEC9C83A6}" dt="2024-05-08T14:13:15.941" v="7" actId="478"/>
          <ac:spMkLst>
            <pc:docMk/>
            <pc:sldMk cId="3784367582" sldId="777"/>
            <ac:spMk id="5" creationId="{83F4D336-64DC-6FA0-96F0-3060163838F6}"/>
          </ac:spMkLst>
        </pc:spChg>
        <pc:spChg chg="add del mod">
          <ac:chgData name="Meg Kenward" userId="74ba5e8d-538a-4db6-bd45-834458c134b1" providerId="ADAL" clId="{ECA19C54-3AC7-40F9-8E6E-A0FEEC9C83A6}" dt="2024-05-10T12:00:28.675" v="7136" actId="478"/>
          <ac:spMkLst>
            <pc:docMk/>
            <pc:sldMk cId="3784367582" sldId="777"/>
            <ac:spMk id="6" creationId="{CF296423-C6E5-D22D-BD1A-B41E30CAD868}"/>
          </ac:spMkLst>
        </pc:spChg>
        <pc:spChg chg="del">
          <ac:chgData name="Meg Kenward" userId="74ba5e8d-538a-4db6-bd45-834458c134b1" providerId="ADAL" clId="{ECA19C54-3AC7-40F9-8E6E-A0FEEC9C83A6}" dt="2024-05-08T14:13:13.055" v="5" actId="478"/>
          <ac:spMkLst>
            <pc:docMk/>
            <pc:sldMk cId="3784367582" sldId="777"/>
            <ac:spMk id="8" creationId="{E2114932-3AA3-B7D1-95B6-3AC5596A85D7}"/>
          </ac:spMkLst>
        </pc:spChg>
        <pc:spChg chg="add del mod">
          <ac:chgData name="Meg Kenward" userId="74ba5e8d-538a-4db6-bd45-834458c134b1" providerId="ADAL" clId="{ECA19C54-3AC7-40F9-8E6E-A0FEEC9C83A6}" dt="2024-05-08T14:13:14.722" v="6" actId="478"/>
          <ac:spMkLst>
            <pc:docMk/>
            <pc:sldMk cId="3784367582" sldId="777"/>
            <ac:spMk id="9" creationId="{D496BD8A-56E5-BE77-A2D1-B63301F7B909}"/>
          </ac:spMkLst>
        </pc:spChg>
        <pc:picChg chg="mod">
          <ac:chgData name="Meg Kenward" userId="74ba5e8d-538a-4db6-bd45-834458c134b1" providerId="ADAL" clId="{ECA19C54-3AC7-40F9-8E6E-A0FEEC9C83A6}" dt="2024-05-10T11:06:47.062" v="3105" actId="962"/>
          <ac:picMkLst>
            <pc:docMk/>
            <pc:sldMk cId="3784367582" sldId="777"/>
            <ac:picMk id="4" creationId="{0FA53871-062A-02F9-70C7-B6F2B8B74859}"/>
          </ac:picMkLst>
        </pc:picChg>
      </pc:sldChg>
      <pc:sldChg chg="addSp delSp modSp mod">
        <pc:chgData name="Meg Kenward" userId="74ba5e8d-538a-4db6-bd45-834458c134b1" providerId="ADAL" clId="{ECA19C54-3AC7-40F9-8E6E-A0FEEC9C83A6}" dt="2024-05-10T11:38:23.407" v="4898" actId="962"/>
        <pc:sldMkLst>
          <pc:docMk/>
          <pc:sldMk cId="3345799605" sldId="779"/>
        </pc:sldMkLst>
        <pc:spChg chg="mod">
          <ac:chgData name="Meg Kenward" userId="74ba5e8d-538a-4db6-bd45-834458c134b1" providerId="ADAL" clId="{ECA19C54-3AC7-40F9-8E6E-A0FEEC9C83A6}" dt="2024-05-08T15:02:54.926" v="314" actId="6549"/>
          <ac:spMkLst>
            <pc:docMk/>
            <pc:sldMk cId="3345799605" sldId="779"/>
            <ac:spMk id="2" creationId="{F1A81666-8032-A64D-9092-C26D4E13B05E}"/>
          </ac:spMkLst>
        </pc:spChg>
        <pc:spChg chg="mod">
          <ac:chgData name="Meg Kenward" userId="74ba5e8d-538a-4db6-bd45-834458c134b1" providerId="ADAL" clId="{ECA19C54-3AC7-40F9-8E6E-A0FEEC9C83A6}" dt="2024-05-10T11:38:20.385" v="4896" actId="962"/>
          <ac:spMkLst>
            <pc:docMk/>
            <pc:sldMk cId="3345799605" sldId="779"/>
            <ac:spMk id="4" creationId="{40746F59-727B-A44C-9696-F06875E8BEBA}"/>
          </ac:spMkLst>
        </pc:spChg>
        <pc:spChg chg="mod">
          <ac:chgData name="Meg Kenward" userId="74ba5e8d-538a-4db6-bd45-834458c134b1" providerId="ADAL" clId="{ECA19C54-3AC7-40F9-8E6E-A0FEEC9C83A6}" dt="2024-05-10T11:38:23.407" v="4898" actId="962"/>
          <ac:spMkLst>
            <pc:docMk/>
            <pc:sldMk cId="3345799605" sldId="779"/>
            <ac:spMk id="5" creationId="{D9B00C77-7D92-A84F-AA80-52CD8DBFDD6D}"/>
          </ac:spMkLst>
        </pc:spChg>
        <pc:spChg chg="add del mod">
          <ac:chgData name="Meg Kenward" userId="74ba5e8d-538a-4db6-bd45-834458c134b1" providerId="ADAL" clId="{ECA19C54-3AC7-40F9-8E6E-A0FEEC9C83A6}" dt="2024-05-08T14:15:19.147" v="49" actId="478"/>
          <ac:spMkLst>
            <pc:docMk/>
            <pc:sldMk cId="3345799605" sldId="779"/>
            <ac:spMk id="6" creationId="{5FC965FF-BFE4-2342-2968-DC6A4A8876E6}"/>
          </ac:spMkLst>
        </pc:spChg>
        <pc:spChg chg="del">
          <ac:chgData name="Meg Kenward" userId="74ba5e8d-538a-4db6-bd45-834458c134b1" providerId="ADAL" clId="{ECA19C54-3AC7-40F9-8E6E-A0FEEC9C83A6}" dt="2024-05-10T11:07:57.053" v="3130" actId="478"/>
          <ac:spMkLst>
            <pc:docMk/>
            <pc:sldMk cId="3345799605" sldId="779"/>
            <ac:spMk id="9" creationId="{8DBC24ED-FBF2-1633-E1D9-E7EABB82F053}"/>
          </ac:spMkLst>
        </pc:spChg>
        <pc:spChg chg="del">
          <ac:chgData name="Meg Kenward" userId="74ba5e8d-538a-4db6-bd45-834458c134b1" providerId="ADAL" clId="{ECA19C54-3AC7-40F9-8E6E-A0FEEC9C83A6}" dt="2024-05-08T14:15:17.074" v="47" actId="478"/>
          <ac:spMkLst>
            <pc:docMk/>
            <pc:sldMk cId="3345799605" sldId="779"/>
            <ac:spMk id="11" creationId="{41B9AEFA-CA20-F432-FEB1-FBDC46851973}"/>
          </ac:spMkLst>
        </pc:spChg>
        <pc:spChg chg="del">
          <ac:chgData name="Meg Kenward" userId="74ba5e8d-538a-4db6-bd45-834458c134b1" providerId="ADAL" clId="{ECA19C54-3AC7-40F9-8E6E-A0FEEC9C83A6}" dt="2024-05-08T14:15:17.874" v="48" actId="478"/>
          <ac:spMkLst>
            <pc:docMk/>
            <pc:sldMk cId="3345799605" sldId="779"/>
            <ac:spMk id="12" creationId="{972D1BAF-EB2E-30D3-169A-9D41FC4379F2}"/>
          </ac:spMkLst>
        </pc:spChg>
        <pc:spChg chg="del">
          <ac:chgData name="Meg Kenward" userId="74ba5e8d-538a-4db6-bd45-834458c134b1" providerId="ADAL" clId="{ECA19C54-3AC7-40F9-8E6E-A0FEEC9C83A6}" dt="2024-05-08T14:15:20.245" v="50" actId="478"/>
          <ac:spMkLst>
            <pc:docMk/>
            <pc:sldMk cId="3345799605" sldId="779"/>
            <ac:spMk id="13" creationId="{5548AC1A-9C40-07C8-29FF-8F6679101F34}"/>
          </ac:spMkLst>
        </pc:spChg>
        <pc:picChg chg="mod">
          <ac:chgData name="Meg Kenward" userId="74ba5e8d-538a-4db6-bd45-834458c134b1" providerId="ADAL" clId="{ECA19C54-3AC7-40F9-8E6E-A0FEEC9C83A6}" dt="2024-05-10T11:07:13.796" v="3115" actId="962"/>
          <ac:picMkLst>
            <pc:docMk/>
            <pc:sldMk cId="3345799605" sldId="779"/>
            <ac:picMk id="7" creationId="{1B952350-D594-F844-3DCA-339A141FFD2E}"/>
          </ac:picMkLst>
        </pc:picChg>
      </pc:sldChg>
      <pc:sldChg chg="addSp delSp modSp">
        <pc:chgData name="Meg Kenward" userId="74ba5e8d-538a-4db6-bd45-834458c134b1" providerId="ADAL" clId="{ECA19C54-3AC7-40F9-8E6E-A0FEEC9C83A6}" dt="2024-05-08T15:04:47.780" v="351" actId="1076"/>
        <pc:sldMkLst>
          <pc:docMk/>
          <pc:sldMk cId="3387366331" sldId="780"/>
        </pc:sldMkLst>
        <pc:spChg chg="add del mod">
          <ac:chgData name="Meg Kenward" userId="74ba5e8d-538a-4db6-bd45-834458c134b1" providerId="ADAL" clId="{ECA19C54-3AC7-40F9-8E6E-A0FEEC9C83A6}" dt="2024-05-08T15:04:44.897" v="350" actId="478"/>
          <ac:spMkLst>
            <pc:docMk/>
            <pc:sldMk cId="3387366331" sldId="780"/>
            <ac:spMk id="2" creationId="{489C5717-1A5E-35C3-6022-0CDD71F9C186}"/>
          </ac:spMkLst>
        </pc:spChg>
        <pc:spChg chg="mod">
          <ac:chgData name="Meg Kenward" userId="74ba5e8d-538a-4db6-bd45-834458c134b1" providerId="ADAL" clId="{ECA19C54-3AC7-40F9-8E6E-A0FEEC9C83A6}" dt="2024-05-08T15:04:47.780" v="351" actId="1076"/>
          <ac:spMkLst>
            <pc:docMk/>
            <pc:sldMk cId="3387366331" sldId="780"/>
            <ac:spMk id="3" creationId="{12650FFC-13CD-8478-5BDA-411AED1B2115}"/>
          </ac:spMkLst>
        </pc:spChg>
        <pc:spChg chg="del">
          <ac:chgData name="Meg Kenward" userId="74ba5e8d-538a-4db6-bd45-834458c134b1" providerId="ADAL" clId="{ECA19C54-3AC7-40F9-8E6E-A0FEEC9C83A6}" dt="2024-05-08T15:04:43.016" v="349" actId="478"/>
          <ac:spMkLst>
            <pc:docMk/>
            <pc:sldMk cId="3387366331" sldId="780"/>
            <ac:spMk id="4" creationId="{E413C64A-9C5F-E7F8-EF20-CD232FC1EC43}"/>
          </ac:spMkLst>
        </pc:spChg>
      </pc:sldChg>
      <pc:sldChg chg="addSp delSp modSp mod modNotes modNotesTx">
        <pc:chgData name="Meg Kenward" userId="74ba5e8d-538a-4db6-bd45-834458c134b1" providerId="ADAL" clId="{ECA19C54-3AC7-40F9-8E6E-A0FEEC9C83A6}" dt="2024-05-10T13:10:08.338" v="7650"/>
        <pc:sldMkLst>
          <pc:docMk/>
          <pc:sldMk cId="419383317" sldId="781"/>
        </pc:sldMkLst>
        <pc:spChg chg="del">
          <ac:chgData name="Meg Kenward" userId="74ba5e8d-538a-4db6-bd45-834458c134b1" providerId="ADAL" clId="{ECA19C54-3AC7-40F9-8E6E-A0FEEC9C83A6}" dt="2024-05-08T15:04:50.642" v="352" actId="478"/>
          <ac:spMkLst>
            <pc:docMk/>
            <pc:sldMk cId="419383317" sldId="781"/>
            <ac:spMk id="2" creationId="{FC363DE3-2771-35A7-3D76-5870FAE287A1}"/>
          </ac:spMkLst>
        </pc:spChg>
        <pc:spChg chg="mod">
          <ac:chgData name="Meg Kenward" userId="74ba5e8d-538a-4db6-bd45-834458c134b1" providerId="ADAL" clId="{ECA19C54-3AC7-40F9-8E6E-A0FEEC9C83A6}" dt="2024-05-10T11:10:07.134" v="3170" actId="33553"/>
          <ac:spMkLst>
            <pc:docMk/>
            <pc:sldMk cId="419383317" sldId="781"/>
            <ac:spMk id="3" creationId="{4CB9D785-BF45-AF76-47EA-F6F86C3FA8DF}"/>
          </ac:spMkLst>
        </pc:spChg>
        <pc:spChg chg="del">
          <ac:chgData name="Meg Kenward" userId="74ba5e8d-538a-4db6-bd45-834458c134b1" providerId="ADAL" clId="{ECA19C54-3AC7-40F9-8E6E-A0FEEC9C83A6}" dt="2024-05-08T15:04:52.275" v="353" actId="478"/>
          <ac:spMkLst>
            <pc:docMk/>
            <pc:sldMk cId="419383317" sldId="781"/>
            <ac:spMk id="4" creationId="{121F4F25-A5D5-4FBF-C7D8-37A2433A365B}"/>
          </ac:spMkLst>
        </pc:spChg>
        <pc:spChg chg="mod">
          <ac:chgData name="Meg Kenward" userId="74ba5e8d-538a-4db6-bd45-834458c134b1" providerId="ADAL" clId="{ECA19C54-3AC7-40F9-8E6E-A0FEEC9C83A6}" dt="2024-05-10T13:09:02.894" v="7644" actId="20577"/>
          <ac:spMkLst>
            <pc:docMk/>
            <pc:sldMk cId="419383317" sldId="781"/>
            <ac:spMk id="5" creationId="{7572B6B0-B452-9B25-458D-A5551F790D7D}"/>
          </ac:spMkLst>
        </pc:spChg>
        <pc:spChg chg="add del mod">
          <ac:chgData name="Meg Kenward" userId="74ba5e8d-538a-4db6-bd45-834458c134b1" providerId="ADAL" clId="{ECA19C54-3AC7-40F9-8E6E-A0FEEC9C83A6}" dt="2024-05-08T15:04:53.658" v="354" actId="478"/>
          <ac:spMkLst>
            <pc:docMk/>
            <pc:sldMk cId="419383317" sldId="781"/>
            <ac:spMk id="7" creationId="{A0EAF115-4411-A2FA-FA90-8BD1AF4D636B}"/>
          </ac:spMkLst>
        </pc:spChg>
        <pc:spChg chg="add del mod">
          <ac:chgData name="Meg Kenward" userId="74ba5e8d-538a-4db6-bd45-834458c134b1" providerId="ADAL" clId="{ECA19C54-3AC7-40F9-8E6E-A0FEEC9C83A6}" dt="2024-05-08T15:04:54.609" v="355" actId="478"/>
          <ac:spMkLst>
            <pc:docMk/>
            <pc:sldMk cId="419383317" sldId="781"/>
            <ac:spMk id="8" creationId="{44B389D5-1D07-6EB6-3D34-C954F2BF3275}"/>
          </ac:spMkLst>
        </pc:spChg>
        <pc:picChg chg="mod">
          <ac:chgData name="Meg Kenward" userId="74ba5e8d-538a-4db6-bd45-834458c134b1" providerId="ADAL" clId="{ECA19C54-3AC7-40F9-8E6E-A0FEEC9C83A6}" dt="2024-05-10T11:06:43.559" v="3104" actId="962"/>
          <ac:picMkLst>
            <pc:docMk/>
            <pc:sldMk cId="419383317" sldId="781"/>
            <ac:picMk id="6" creationId="{6F161873-30BB-B6E0-9BA4-8E20256ACEBD}"/>
          </ac:picMkLst>
        </pc:picChg>
      </pc:sldChg>
      <pc:sldChg chg="addSp delSp modSp mod modNotes">
        <pc:chgData name="Meg Kenward" userId="74ba5e8d-538a-4db6-bd45-834458c134b1" providerId="ADAL" clId="{ECA19C54-3AC7-40F9-8E6E-A0FEEC9C83A6}" dt="2024-05-10T13:10:01.976" v="7649"/>
        <pc:sldMkLst>
          <pc:docMk/>
          <pc:sldMk cId="1072044352" sldId="783"/>
        </pc:sldMkLst>
        <pc:spChg chg="del">
          <ac:chgData name="Meg Kenward" userId="74ba5e8d-538a-4db6-bd45-834458c134b1" providerId="ADAL" clId="{ECA19C54-3AC7-40F9-8E6E-A0FEEC9C83A6}" dt="2024-05-08T14:15:55.212" v="65" actId="478"/>
          <ac:spMkLst>
            <pc:docMk/>
            <pc:sldMk cId="1072044352" sldId="783"/>
            <ac:spMk id="2" creationId="{991AD5B7-3F0C-ACC0-AE42-46BF1C64F8B4}"/>
          </ac:spMkLst>
        </pc:spChg>
        <pc:spChg chg="mod">
          <ac:chgData name="Meg Kenward" userId="74ba5e8d-538a-4db6-bd45-834458c134b1" providerId="ADAL" clId="{ECA19C54-3AC7-40F9-8E6E-A0FEEC9C83A6}" dt="2024-05-10T11:09:44.317" v="3155" actId="33553"/>
          <ac:spMkLst>
            <pc:docMk/>
            <pc:sldMk cId="1072044352" sldId="783"/>
            <ac:spMk id="3" creationId="{ADF06EF0-8D7C-B975-E0FA-8C982312D6E0}"/>
          </ac:spMkLst>
        </pc:spChg>
        <pc:spChg chg="add del mod">
          <ac:chgData name="Meg Kenward" userId="74ba5e8d-538a-4db6-bd45-834458c134b1" providerId="ADAL" clId="{ECA19C54-3AC7-40F9-8E6E-A0FEEC9C83A6}" dt="2024-05-08T14:15:57.300" v="67" actId="478"/>
          <ac:spMkLst>
            <pc:docMk/>
            <pc:sldMk cId="1072044352" sldId="783"/>
            <ac:spMk id="4" creationId="{821BDA06-1B05-E844-EA05-252AEEF1227E}"/>
          </ac:spMkLst>
        </pc:spChg>
        <pc:spChg chg="add mod">
          <ac:chgData name="Meg Kenward" userId="74ba5e8d-538a-4db6-bd45-834458c134b1" providerId="ADAL" clId="{ECA19C54-3AC7-40F9-8E6E-A0FEEC9C83A6}" dt="2024-05-10T11:39:23.485" v="4925" actId="962"/>
          <ac:spMkLst>
            <pc:docMk/>
            <pc:sldMk cId="1072044352" sldId="783"/>
            <ac:spMk id="4" creationId="{C5B14D15-163A-3344-5DB5-1CEEBE7CFBE0}"/>
          </ac:spMkLst>
        </pc:spChg>
        <pc:spChg chg="del mod">
          <ac:chgData name="Meg Kenward" userId="74ba5e8d-538a-4db6-bd45-834458c134b1" providerId="ADAL" clId="{ECA19C54-3AC7-40F9-8E6E-A0FEEC9C83A6}" dt="2024-05-10T11:39:09.241" v="4918" actId="478"/>
          <ac:spMkLst>
            <pc:docMk/>
            <pc:sldMk cId="1072044352" sldId="783"/>
            <ac:spMk id="6" creationId="{E05C07BC-6404-B0F3-5C68-ADDC01B9D01F}"/>
          </ac:spMkLst>
        </pc:spChg>
        <pc:spChg chg="del">
          <ac:chgData name="Meg Kenward" userId="74ba5e8d-538a-4db6-bd45-834458c134b1" providerId="ADAL" clId="{ECA19C54-3AC7-40F9-8E6E-A0FEEC9C83A6}" dt="2024-05-08T14:15:56.697" v="66" actId="478"/>
          <ac:spMkLst>
            <pc:docMk/>
            <pc:sldMk cId="1072044352" sldId="783"/>
            <ac:spMk id="8" creationId="{E74C7D87-2A0B-6ECF-10F7-29D2540001D4}"/>
          </ac:spMkLst>
        </pc:spChg>
        <pc:spChg chg="add del mod">
          <ac:chgData name="Meg Kenward" userId="74ba5e8d-538a-4db6-bd45-834458c134b1" providerId="ADAL" clId="{ECA19C54-3AC7-40F9-8E6E-A0FEEC9C83A6}" dt="2024-05-08T14:15:58.564" v="68" actId="478"/>
          <ac:spMkLst>
            <pc:docMk/>
            <pc:sldMk cId="1072044352" sldId="783"/>
            <ac:spMk id="9" creationId="{F70ADFE5-901D-45BF-3FDE-BB8BCE692682}"/>
          </ac:spMkLst>
        </pc:spChg>
        <pc:picChg chg="mod">
          <ac:chgData name="Meg Kenward" userId="74ba5e8d-538a-4db6-bd45-834458c134b1" providerId="ADAL" clId="{ECA19C54-3AC7-40F9-8E6E-A0FEEC9C83A6}" dt="2024-05-10T11:07:34.702" v="3123" actId="962"/>
          <ac:picMkLst>
            <pc:docMk/>
            <pc:sldMk cId="1072044352" sldId="783"/>
            <ac:picMk id="7" creationId="{FED3B657-B6B1-CAD5-1818-23D6A827F5DD}"/>
          </ac:picMkLst>
        </pc:picChg>
      </pc:sldChg>
      <pc:sldChg chg="addSp delSp modSp mod">
        <pc:chgData name="Meg Kenward" userId="74ba5e8d-538a-4db6-bd45-834458c134b1" providerId="ADAL" clId="{ECA19C54-3AC7-40F9-8E6E-A0FEEC9C83A6}" dt="2024-05-10T11:38:05.903" v="4894"/>
        <pc:sldMkLst>
          <pc:docMk/>
          <pc:sldMk cId="1329335598" sldId="784"/>
        </pc:sldMkLst>
        <pc:spChg chg="del">
          <ac:chgData name="Meg Kenward" userId="74ba5e8d-538a-4db6-bd45-834458c134b1" providerId="ADAL" clId="{ECA19C54-3AC7-40F9-8E6E-A0FEEC9C83A6}" dt="2024-05-08T14:16:01.106" v="69" actId="478"/>
          <ac:spMkLst>
            <pc:docMk/>
            <pc:sldMk cId="1329335598" sldId="784"/>
            <ac:spMk id="2" creationId="{4F7F8323-CDE8-BA76-C30C-AA7B21D001C2}"/>
          </ac:spMkLst>
        </pc:spChg>
        <pc:spChg chg="add del mod">
          <ac:chgData name="Meg Kenward" userId="74ba5e8d-538a-4db6-bd45-834458c134b1" providerId="ADAL" clId="{ECA19C54-3AC7-40F9-8E6E-A0FEEC9C83A6}" dt="2024-05-10T11:07:44.423" v="3126" actId="478"/>
          <ac:spMkLst>
            <pc:docMk/>
            <pc:sldMk cId="1329335598" sldId="784"/>
            <ac:spMk id="2" creationId="{D7E8DC76-4482-FEA5-76B5-DAEC331E724A}"/>
          </ac:spMkLst>
        </pc:spChg>
        <pc:spChg chg="mod">
          <ac:chgData name="Meg Kenward" userId="74ba5e8d-538a-4db6-bd45-834458c134b1" providerId="ADAL" clId="{ECA19C54-3AC7-40F9-8E6E-A0FEEC9C83A6}" dt="2024-05-10T11:09:42.924" v="3154" actId="33553"/>
          <ac:spMkLst>
            <pc:docMk/>
            <pc:sldMk cId="1329335598" sldId="784"/>
            <ac:spMk id="3" creationId="{73E31E6D-8EEB-A791-E032-358EDF344042}"/>
          </ac:spMkLst>
        </pc:spChg>
        <pc:spChg chg="add del mod">
          <ac:chgData name="Meg Kenward" userId="74ba5e8d-538a-4db6-bd45-834458c134b1" providerId="ADAL" clId="{ECA19C54-3AC7-40F9-8E6E-A0FEEC9C83A6}" dt="2024-05-10T11:07:51.744" v="3128" actId="478"/>
          <ac:spMkLst>
            <pc:docMk/>
            <pc:sldMk cId="1329335598" sldId="784"/>
            <ac:spMk id="4" creationId="{C459B8E5-94AF-31D1-5147-6455F9A9701E}"/>
          </ac:spMkLst>
        </pc:spChg>
        <pc:spChg chg="add del mod">
          <ac:chgData name="Meg Kenward" userId="74ba5e8d-538a-4db6-bd45-834458c134b1" providerId="ADAL" clId="{ECA19C54-3AC7-40F9-8E6E-A0FEEC9C83A6}" dt="2024-05-08T14:16:03.510" v="71" actId="478"/>
          <ac:spMkLst>
            <pc:docMk/>
            <pc:sldMk cId="1329335598" sldId="784"/>
            <ac:spMk id="4" creationId="{D037A745-653A-94D0-D621-10E94353BC59}"/>
          </ac:spMkLst>
        </pc:spChg>
        <pc:spChg chg="mod">
          <ac:chgData name="Meg Kenward" userId="74ba5e8d-538a-4db6-bd45-834458c134b1" providerId="ADAL" clId="{ECA19C54-3AC7-40F9-8E6E-A0FEEC9C83A6}" dt="2024-05-08T15:01:48.203" v="288" actId="1076"/>
          <ac:spMkLst>
            <pc:docMk/>
            <pc:sldMk cId="1329335598" sldId="784"/>
            <ac:spMk id="5" creationId="{108AF72B-01E8-1C30-3C08-D2F9D6DD419E}"/>
          </ac:spMkLst>
        </pc:spChg>
        <pc:spChg chg="mod">
          <ac:chgData name="Meg Kenward" userId="74ba5e8d-538a-4db6-bd45-834458c134b1" providerId="ADAL" clId="{ECA19C54-3AC7-40F9-8E6E-A0FEEC9C83A6}" dt="2024-05-10T09:32:29.441" v="1578"/>
          <ac:spMkLst>
            <pc:docMk/>
            <pc:sldMk cId="1329335598" sldId="784"/>
            <ac:spMk id="33" creationId="{CEC9B87A-0EB8-8A26-912D-5A264DB5B607}"/>
          </ac:spMkLst>
        </pc:spChg>
        <pc:spChg chg="mod">
          <ac:chgData name="Meg Kenward" userId="74ba5e8d-538a-4db6-bd45-834458c134b1" providerId="ADAL" clId="{ECA19C54-3AC7-40F9-8E6E-A0FEEC9C83A6}" dt="2024-05-10T09:32:29.441" v="1578"/>
          <ac:spMkLst>
            <pc:docMk/>
            <pc:sldMk cId="1329335598" sldId="784"/>
            <ac:spMk id="34" creationId="{0D23E88A-CC71-8E50-5FF3-F9BEA0AB28F4}"/>
          </ac:spMkLst>
        </pc:spChg>
        <pc:spChg chg="add mod">
          <ac:chgData name="Meg Kenward" userId="74ba5e8d-538a-4db6-bd45-834458c134b1" providerId="ADAL" clId="{ECA19C54-3AC7-40F9-8E6E-A0FEEC9C83A6}" dt="2024-05-10T09:32:36.947" v="1580" actId="1076"/>
          <ac:spMkLst>
            <pc:docMk/>
            <pc:sldMk cId="1329335598" sldId="784"/>
            <ac:spMk id="35" creationId="{059EBAC4-0BB4-B770-D7C9-10F19CBF9726}"/>
          </ac:spMkLst>
        </pc:spChg>
        <pc:spChg chg="add del mod">
          <ac:chgData name="Meg Kenward" userId="74ba5e8d-538a-4db6-bd45-834458c134b1" providerId="ADAL" clId="{ECA19C54-3AC7-40F9-8E6E-A0FEEC9C83A6}" dt="2024-05-10T11:38:02.479" v="4892" actId="478"/>
          <ac:spMkLst>
            <pc:docMk/>
            <pc:sldMk cId="1329335598" sldId="784"/>
            <ac:spMk id="36" creationId="{76061E12-0774-2F05-5C86-1640FA31535B}"/>
          </ac:spMkLst>
        </pc:spChg>
        <pc:spChg chg="mod">
          <ac:chgData name="Meg Kenward" userId="74ba5e8d-538a-4db6-bd45-834458c134b1" providerId="ADAL" clId="{ECA19C54-3AC7-40F9-8E6E-A0FEEC9C83A6}" dt="2024-05-10T09:32:29.441" v="1578"/>
          <ac:spMkLst>
            <pc:docMk/>
            <pc:sldMk cId="1329335598" sldId="784"/>
            <ac:spMk id="38" creationId="{9F76E175-0132-AEC6-BBCB-81D76C3A43E9}"/>
          </ac:spMkLst>
        </pc:spChg>
        <pc:spChg chg="mod">
          <ac:chgData name="Meg Kenward" userId="74ba5e8d-538a-4db6-bd45-834458c134b1" providerId="ADAL" clId="{ECA19C54-3AC7-40F9-8E6E-A0FEEC9C83A6}" dt="2024-05-10T09:32:29.441" v="1578"/>
          <ac:spMkLst>
            <pc:docMk/>
            <pc:sldMk cId="1329335598" sldId="784"/>
            <ac:spMk id="39" creationId="{440796AC-ED6B-117C-060E-F9B0B0471722}"/>
          </ac:spMkLst>
        </pc:spChg>
        <pc:spChg chg="add mod">
          <ac:chgData name="Meg Kenward" userId="74ba5e8d-538a-4db6-bd45-834458c134b1" providerId="ADAL" clId="{ECA19C54-3AC7-40F9-8E6E-A0FEEC9C83A6}" dt="2024-05-10T09:32:36.947" v="1580" actId="1076"/>
          <ac:spMkLst>
            <pc:docMk/>
            <pc:sldMk cId="1329335598" sldId="784"/>
            <ac:spMk id="40" creationId="{EE6917AC-D104-FBCD-0858-8858B2295198}"/>
          </ac:spMkLst>
        </pc:spChg>
        <pc:spChg chg="add del mod">
          <ac:chgData name="Meg Kenward" userId="74ba5e8d-538a-4db6-bd45-834458c134b1" providerId="ADAL" clId="{ECA19C54-3AC7-40F9-8E6E-A0FEEC9C83A6}" dt="2024-05-10T11:38:02.479" v="4892" actId="478"/>
          <ac:spMkLst>
            <pc:docMk/>
            <pc:sldMk cId="1329335598" sldId="784"/>
            <ac:spMk id="41" creationId="{3C227A36-2B58-DF7D-8CF8-F73908F57FA6}"/>
          </ac:spMkLst>
        </pc:spChg>
        <pc:spChg chg="mod">
          <ac:chgData name="Meg Kenward" userId="74ba5e8d-538a-4db6-bd45-834458c134b1" providerId="ADAL" clId="{ECA19C54-3AC7-40F9-8E6E-A0FEEC9C83A6}" dt="2024-05-10T09:32:29.441" v="1578"/>
          <ac:spMkLst>
            <pc:docMk/>
            <pc:sldMk cId="1329335598" sldId="784"/>
            <ac:spMk id="43" creationId="{1B3F10E1-8416-08A4-2F0C-6CAEEC0C0C54}"/>
          </ac:spMkLst>
        </pc:spChg>
        <pc:spChg chg="mod">
          <ac:chgData name="Meg Kenward" userId="74ba5e8d-538a-4db6-bd45-834458c134b1" providerId="ADAL" clId="{ECA19C54-3AC7-40F9-8E6E-A0FEEC9C83A6}" dt="2024-05-10T09:32:29.441" v="1578"/>
          <ac:spMkLst>
            <pc:docMk/>
            <pc:sldMk cId="1329335598" sldId="784"/>
            <ac:spMk id="44" creationId="{FCA421A6-01D0-31CD-1569-9BC0121625FE}"/>
          </ac:spMkLst>
        </pc:spChg>
        <pc:spChg chg="add del mod">
          <ac:chgData name="Meg Kenward" userId="74ba5e8d-538a-4db6-bd45-834458c134b1" providerId="ADAL" clId="{ECA19C54-3AC7-40F9-8E6E-A0FEEC9C83A6}" dt="2024-05-10T11:37:57.403" v="4891" actId="478"/>
          <ac:spMkLst>
            <pc:docMk/>
            <pc:sldMk cId="1329335598" sldId="784"/>
            <ac:spMk id="45" creationId="{22DABB54-F238-9A41-B104-BBA02F59285C}"/>
          </ac:spMkLst>
        </pc:spChg>
        <pc:spChg chg="add del mod">
          <ac:chgData name="Meg Kenward" userId="74ba5e8d-538a-4db6-bd45-834458c134b1" providerId="ADAL" clId="{ECA19C54-3AC7-40F9-8E6E-A0FEEC9C83A6}" dt="2024-05-10T11:37:57.403" v="4891" actId="478"/>
          <ac:spMkLst>
            <pc:docMk/>
            <pc:sldMk cId="1329335598" sldId="784"/>
            <ac:spMk id="46" creationId="{ED7D58F5-2090-BA82-861F-CBAEA7A0EF0F}"/>
          </ac:spMkLst>
        </pc:spChg>
        <pc:spChg chg="mod">
          <ac:chgData name="Meg Kenward" userId="74ba5e8d-538a-4db6-bd45-834458c134b1" providerId="ADAL" clId="{ECA19C54-3AC7-40F9-8E6E-A0FEEC9C83A6}" dt="2024-05-10T09:32:29.441" v="1578"/>
          <ac:spMkLst>
            <pc:docMk/>
            <pc:sldMk cId="1329335598" sldId="784"/>
            <ac:spMk id="48" creationId="{EFA206AC-A485-2195-5078-A50E6FB966BB}"/>
          </ac:spMkLst>
        </pc:spChg>
        <pc:spChg chg="mod">
          <ac:chgData name="Meg Kenward" userId="74ba5e8d-538a-4db6-bd45-834458c134b1" providerId="ADAL" clId="{ECA19C54-3AC7-40F9-8E6E-A0FEEC9C83A6}" dt="2024-05-10T09:32:29.441" v="1578"/>
          <ac:spMkLst>
            <pc:docMk/>
            <pc:sldMk cId="1329335598" sldId="784"/>
            <ac:spMk id="49" creationId="{021B0EFD-580B-BA8B-9754-B466A17E664A}"/>
          </ac:spMkLst>
        </pc:spChg>
        <pc:spChg chg="add del mod">
          <ac:chgData name="Meg Kenward" userId="74ba5e8d-538a-4db6-bd45-834458c134b1" providerId="ADAL" clId="{ECA19C54-3AC7-40F9-8E6E-A0FEEC9C83A6}" dt="2024-05-10T11:37:57.403" v="4891" actId="478"/>
          <ac:spMkLst>
            <pc:docMk/>
            <pc:sldMk cId="1329335598" sldId="784"/>
            <ac:spMk id="50" creationId="{05FF3D7B-58D9-BE87-BC9A-6FF02070E3E1}"/>
          </ac:spMkLst>
        </pc:spChg>
        <pc:spChg chg="add del mod">
          <ac:chgData name="Meg Kenward" userId="74ba5e8d-538a-4db6-bd45-834458c134b1" providerId="ADAL" clId="{ECA19C54-3AC7-40F9-8E6E-A0FEEC9C83A6}" dt="2024-05-10T11:37:57.403" v="4891" actId="478"/>
          <ac:spMkLst>
            <pc:docMk/>
            <pc:sldMk cId="1329335598" sldId="784"/>
            <ac:spMk id="51" creationId="{37B9F550-5D56-6A78-2D31-89BBBFBAF82F}"/>
          </ac:spMkLst>
        </pc:spChg>
        <pc:spChg chg="mod">
          <ac:chgData name="Meg Kenward" userId="74ba5e8d-538a-4db6-bd45-834458c134b1" providerId="ADAL" clId="{ECA19C54-3AC7-40F9-8E6E-A0FEEC9C83A6}" dt="2024-05-10T09:32:29.441" v="1578"/>
          <ac:spMkLst>
            <pc:docMk/>
            <pc:sldMk cId="1329335598" sldId="784"/>
            <ac:spMk id="53" creationId="{9F21D619-E31D-FBA9-5B24-868A272089EF}"/>
          </ac:spMkLst>
        </pc:spChg>
        <pc:spChg chg="mod">
          <ac:chgData name="Meg Kenward" userId="74ba5e8d-538a-4db6-bd45-834458c134b1" providerId="ADAL" clId="{ECA19C54-3AC7-40F9-8E6E-A0FEEC9C83A6}" dt="2024-05-10T09:32:29.441" v="1578"/>
          <ac:spMkLst>
            <pc:docMk/>
            <pc:sldMk cId="1329335598" sldId="784"/>
            <ac:spMk id="54" creationId="{DC1ED5F4-A8AF-340E-E4D4-506B7CD06C2E}"/>
          </ac:spMkLst>
        </pc:spChg>
        <pc:spChg chg="add mod">
          <ac:chgData name="Meg Kenward" userId="74ba5e8d-538a-4db6-bd45-834458c134b1" providerId="ADAL" clId="{ECA19C54-3AC7-40F9-8E6E-A0FEEC9C83A6}" dt="2024-05-10T09:32:36.947" v="1580" actId="1076"/>
          <ac:spMkLst>
            <pc:docMk/>
            <pc:sldMk cId="1329335598" sldId="784"/>
            <ac:spMk id="55" creationId="{D7F65FBC-A049-C5BA-E1EF-365C2D3B3868}"/>
          </ac:spMkLst>
        </pc:spChg>
        <pc:spChg chg="add del mod">
          <ac:chgData name="Meg Kenward" userId="74ba5e8d-538a-4db6-bd45-834458c134b1" providerId="ADAL" clId="{ECA19C54-3AC7-40F9-8E6E-A0FEEC9C83A6}" dt="2024-05-10T11:38:05.380" v="4893" actId="478"/>
          <ac:spMkLst>
            <pc:docMk/>
            <pc:sldMk cId="1329335598" sldId="784"/>
            <ac:spMk id="56" creationId="{9BCE044B-5592-8909-D2BE-400868516DC2}"/>
          </ac:spMkLst>
        </pc:spChg>
        <pc:spChg chg="mod">
          <ac:chgData name="Meg Kenward" userId="74ba5e8d-538a-4db6-bd45-834458c134b1" providerId="ADAL" clId="{ECA19C54-3AC7-40F9-8E6E-A0FEEC9C83A6}" dt="2024-05-10T09:32:29.441" v="1578"/>
          <ac:spMkLst>
            <pc:docMk/>
            <pc:sldMk cId="1329335598" sldId="784"/>
            <ac:spMk id="58" creationId="{21804AB0-2974-92CD-9459-206B19DAF99E}"/>
          </ac:spMkLst>
        </pc:spChg>
        <pc:spChg chg="del">
          <ac:chgData name="Meg Kenward" userId="74ba5e8d-538a-4db6-bd45-834458c134b1" providerId="ADAL" clId="{ECA19C54-3AC7-40F9-8E6E-A0FEEC9C83A6}" dt="2024-05-08T14:16:02.326" v="70" actId="478"/>
          <ac:spMkLst>
            <pc:docMk/>
            <pc:sldMk cId="1329335598" sldId="784"/>
            <ac:spMk id="58" creationId="{B1AA3C63-5AED-FB5A-7C57-03F3F10F6FF4}"/>
          </ac:spMkLst>
        </pc:spChg>
        <pc:spChg chg="mod">
          <ac:chgData name="Meg Kenward" userId="74ba5e8d-538a-4db6-bd45-834458c134b1" providerId="ADAL" clId="{ECA19C54-3AC7-40F9-8E6E-A0FEEC9C83A6}" dt="2024-05-10T09:32:29.441" v="1578"/>
          <ac:spMkLst>
            <pc:docMk/>
            <pc:sldMk cId="1329335598" sldId="784"/>
            <ac:spMk id="59" creationId="{50916A00-F807-EB5D-F2AF-E313C3F78A9F}"/>
          </ac:spMkLst>
        </pc:spChg>
        <pc:spChg chg="add mod">
          <ac:chgData name="Meg Kenward" userId="74ba5e8d-538a-4db6-bd45-834458c134b1" providerId="ADAL" clId="{ECA19C54-3AC7-40F9-8E6E-A0FEEC9C83A6}" dt="2024-05-10T09:32:36.947" v="1580" actId="1076"/>
          <ac:spMkLst>
            <pc:docMk/>
            <pc:sldMk cId="1329335598" sldId="784"/>
            <ac:spMk id="60" creationId="{E549BACF-E60D-4537-9E1A-1DC4985DC1B1}"/>
          </ac:spMkLst>
        </pc:spChg>
        <pc:spChg chg="add del mod">
          <ac:chgData name="Meg Kenward" userId="74ba5e8d-538a-4db6-bd45-834458c134b1" providerId="ADAL" clId="{ECA19C54-3AC7-40F9-8E6E-A0FEEC9C83A6}" dt="2024-05-10T11:38:05.380" v="4893" actId="478"/>
          <ac:spMkLst>
            <pc:docMk/>
            <pc:sldMk cId="1329335598" sldId="784"/>
            <ac:spMk id="61" creationId="{BE5BAB26-DCBA-5147-882E-3E80376ED8C0}"/>
          </ac:spMkLst>
        </pc:spChg>
        <pc:spChg chg="mod">
          <ac:chgData name="Meg Kenward" userId="74ba5e8d-538a-4db6-bd45-834458c134b1" providerId="ADAL" clId="{ECA19C54-3AC7-40F9-8E6E-A0FEEC9C83A6}" dt="2024-05-10T11:38:05.903" v="4894"/>
          <ac:spMkLst>
            <pc:docMk/>
            <pc:sldMk cId="1329335598" sldId="784"/>
            <ac:spMk id="63" creationId="{09F02580-6AD4-0865-68AA-BD48DD346167}"/>
          </ac:spMkLst>
        </pc:spChg>
        <pc:spChg chg="mod">
          <ac:chgData name="Meg Kenward" userId="74ba5e8d-538a-4db6-bd45-834458c134b1" providerId="ADAL" clId="{ECA19C54-3AC7-40F9-8E6E-A0FEEC9C83A6}" dt="2024-05-10T11:38:05.903" v="4894"/>
          <ac:spMkLst>
            <pc:docMk/>
            <pc:sldMk cId="1329335598" sldId="784"/>
            <ac:spMk id="64" creationId="{9720015D-115E-F673-357C-5217F1E433A0}"/>
          </ac:spMkLst>
        </pc:spChg>
        <pc:spChg chg="add mod">
          <ac:chgData name="Meg Kenward" userId="74ba5e8d-538a-4db6-bd45-834458c134b1" providerId="ADAL" clId="{ECA19C54-3AC7-40F9-8E6E-A0FEEC9C83A6}" dt="2024-05-10T11:38:05.903" v="4894"/>
          <ac:spMkLst>
            <pc:docMk/>
            <pc:sldMk cId="1329335598" sldId="784"/>
            <ac:spMk id="65" creationId="{965A8F0A-D9AA-207F-AB92-1D4B31F0E547}"/>
          </ac:spMkLst>
        </pc:spChg>
        <pc:spChg chg="mod">
          <ac:chgData name="Meg Kenward" userId="74ba5e8d-538a-4db6-bd45-834458c134b1" providerId="ADAL" clId="{ECA19C54-3AC7-40F9-8E6E-A0FEEC9C83A6}" dt="2024-05-10T11:38:05.903" v="4894"/>
          <ac:spMkLst>
            <pc:docMk/>
            <pc:sldMk cId="1329335598" sldId="784"/>
            <ac:spMk id="67" creationId="{6EF0DB5A-DA05-2D3A-B761-07786A53DC65}"/>
          </ac:spMkLst>
        </pc:spChg>
        <pc:spChg chg="mod">
          <ac:chgData name="Meg Kenward" userId="74ba5e8d-538a-4db6-bd45-834458c134b1" providerId="ADAL" clId="{ECA19C54-3AC7-40F9-8E6E-A0FEEC9C83A6}" dt="2024-05-10T11:38:05.903" v="4894"/>
          <ac:spMkLst>
            <pc:docMk/>
            <pc:sldMk cId="1329335598" sldId="784"/>
            <ac:spMk id="68" creationId="{B9395BC9-664A-DD8A-E864-B88294E7D02C}"/>
          </ac:spMkLst>
        </pc:spChg>
        <pc:spChg chg="add mod">
          <ac:chgData name="Meg Kenward" userId="74ba5e8d-538a-4db6-bd45-834458c134b1" providerId="ADAL" clId="{ECA19C54-3AC7-40F9-8E6E-A0FEEC9C83A6}" dt="2024-05-10T11:38:05.903" v="4894"/>
          <ac:spMkLst>
            <pc:docMk/>
            <pc:sldMk cId="1329335598" sldId="784"/>
            <ac:spMk id="69" creationId="{9AC62A7C-A87C-3BB7-5E1F-923B09D22F2E}"/>
          </ac:spMkLst>
        </pc:spChg>
        <pc:spChg chg="mod">
          <ac:chgData name="Meg Kenward" userId="74ba5e8d-538a-4db6-bd45-834458c134b1" providerId="ADAL" clId="{ECA19C54-3AC7-40F9-8E6E-A0FEEC9C83A6}" dt="2024-05-10T11:38:05.903" v="4894"/>
          <ac:spMkLst>
            <pc:docMk/>
            <pc:sldMk cId="1329335598" sldId="784"/>
            <ac:spMk id="71" creationId="{9BFAF7CD-0CD9-8E75-E8AB-2D3F83A55223}"/>
          </ac:spMkLst>
        </pc:spChg>
        <pc:spChg chg="mod">
          <ac:chgData name="Meg Kenward" userId="74ba5e8d-538a-4db6-bd45-834458c134b1" providerId="ADAL" clId="{ECA19C54-3AC7-40F9-8E6E-A0FEEC9C83A6}" dt="2024-05-10T11:38:05.903" v="4894"/>
          <ac:spMkLst>
            <pc:docMk/>
            <pc:sldMk cId="1329335598" sldId="784"/>
            <ac:spMk id="72" creationId="{A5646B44-EBB7-442A-CC47-B8DB5F7DE90A}"/>
          </ac:spMkLst>
        </pc:spChg>
        <pc:spChg chg="add mod">
          <ac:chgData name="Meg Kenward" userId="74ba5e8d-538a-4db6-bd45-834458c134b1" providerId="ADAL" clId="{ECA19C54-3AC7-40F9-8E6E-A0FEEC9C83A6}" dt="2024-05-10T11:38:05.903" v="4894"/>
          <ac:spMkLst>
            <pc:docMk/>
            <pc:sldMk cId="1329335598" sldId="784"/>
            <ac:spMk id="73" creationId="{7CC11A38-3066-E216-4813-E5301076B183}"/>
          </ac:spMkLst>
        </pc:spChg>
        <pc:spChg chg="add mod">
          <ac:chgData name="Meg Kenward" userId="74ba5e8d-538a-4db6-bd45-834458c134b1" providerId="ADAL" clId="{ECA19C54-3AC7-40F9-8E6E-A0FEEC9C83A6}" dt="2024-05-10T11:38:05.903" v="4894"/>
          <ac:spMkLst>
            <pc:docMk/>
            <pc:sldMk cId="1329335598" sldId="784"/>
            <ac:spMk id="74" creationId="{365CA4CF-E008-8460-5DB4-F2B39849234D}"/>
          </ac:spMkLst>
        </pc:spChg>
        <pc:spChg chg="mod">
          <ac:chgData name="Meg Kenward" userId="74ba5e8d-538a-4db6-bd45-834458c134b1" providerId="ADAL" clId="{ECA19C54-3AC7-40F9-8E6E-A0FEEC9C83A6}" dt="2024-05-10T11:38:05.903" v="4894"/>
          <ac:spMkLst>
            <pc:docMk/>
            <pc:sldMk cId="1329335598" sldId="784"/>
            <ac:spMk id="76" creationId="{080F09BF-2588-4210-6FCF-188B99889396}"/>
          </ac:spMkLst>
        </pc:spChg>
        <pc:spChg chg="mod">
          <ac:chgData name="Meg Kenward" userId="74ba5e8d-538a-4db6-bd45-834458c134b1" providerId="ADAL" clId="{ECA19C54-3AC7-40F9-8E6E-A0FEEC9C83A6}" dt="2024-05-10T11:38:05.903" v="4894"/>
          <ac:spMkLst>
            <pc:docMk/>
            <pc:sldMk cId="1329335598" sldId="784"/>
            <ac:spMk id="77" creationId="{5CDB38B5-0C14-8ECA-C95D-86F8141A0EE2}"/>
          </ac:spMkLst>
        </pc:spChg>
        <pc:spChg chg="add mod">
          <ac:chgData name="Meg Kenward" userId="74ba5e8d-538a-4db6-bd45-834458c134b1" providerId="ADAL" clId="{ECA19C54-3AC7-40F9-8E6E-A0FEEC9C83A6}" dt="2024-05-10T11:38:05.903" v="4894"/>
          <ac:spMkLst>
            <pc:docMk/>
            <pc:sldMk cId="1329335598" sldId="784"/>
            <ac:spMk id="78" creationId="{536CE375-5B8D-D6D5-35B7-C5BBCDC8856B}"/>
          </ac:spMkLst>
        </pc:spChg>
        <pc:spChg chg="add mod">
          <ac:chgData name="Meg Kenward" userId="74ba5e8d-538a-4db6-bd45-834458c134b1" providerId="ADAL" clId="{ECA19C54-3AC7-40F9-8E6E-A0FEEC9C83A6}" dt="2024-05-10T11:38:05.903" v="4894"/>
          <ac:spMkLst>
            <pc:docMk/>
            <pc:sldMk cId="1329335598" sldId="784"/>
            <ac:spMk id="79" creationId="{09B704AA-FA26-69D1-B652-D2536B113E78}"/>
          </ac:spMkLst>
        </pc:spChg>
        <pc:spChg chg="mod">
          <ac:chgData name="Meg Kenward" userId="74ba5e8d-538a-4db6-bd45-834458c134b1" providerId="ADAL" clId="{ECA19C54-3AC7-40F9-8E6E-A0FEEC9C83A6}" dt="2024-05-10T11:38:05.903" v="4894"/>
          <ac:spMkLst>
            <pc:docMk/>
            <pc:sldMk cId="1329335598" sldId="784"/>
            <ac:spMk id="81" creationId="{6A8BFC86-34BD-6295-1CBB-D234382981B0}"/>
          </ac:spMkLst>
        </pc:spChg>
        <pc:spChg chg="mod">
          <ac:chgData name="Meg Kenward" userId="74ba5e8d-538a-4db6-bd45-834458c134b1" providerId="ADAL" clId="{ECA19C54-3AC7-40F9-8E6E-A0FEEC9C83A6}" dt="2024-05-10T11:38:05.903" v="4894"/>
          <ac:spMkLst>
            <pc:docMk/>
            <pc:sldMk cId="1329335598" sldId="784"/>
            <ac:spMk id="82" creationId="{571A26BA-FBBB-1A89-DA75-0AB3E098A412}"/>
          </ac:spMkLst>
        </pc:spChg>
        <pc:spChg chg="add mod">
          <ac:chgData name="Meg Kenward" userId="74ba5e8d-538a-4db6-bd45-834458c134b1" providerId="ADAL" clId="{ECA19C54-3AC7-40F9-8E6E-A0FEEC9C83A6}" dt="2024-05-10T11:38:05.903" v="4894"/>
          <ac:spMkLst>
            <pc:docMk/>
            <pc:sldMk cId="1329335598" sldId="784"/>
            <ac:spMk id="83" creationId="{52392575-0ACA-89A2-E80D-C77F503208C2}"/>
          </ac:spMkLst>
        </pc:spChg>
        <pc:spChg chg="mod">
          <ac:chgData name="Meg Kenward" userId="74ba5e8d-538a-4db6-bd45-834458c134b1" providerId="ADAL" clId="{ECA19C54-3AC7-40F9-8E6E-A0FEEC9C83A6}" dt="2024-05-10T11:38:05.903" v="4894"/>
          <ac:spMkLst>
            <pc:docMk/>
            <pc:sldMk cId="1329335598" sldId="784"/>
            <ac:spMk id="85" creationId="{80BD55E5-9684-CA3B-22F8-11B8C1022ECB}"/>
          </ac:spMkLst>
        </pc:spChg>
        <pc:spChg chg="mod">
          <ac:chgData name="Meg Kenward" userId="74ba5e8d-538a-4db6-bd45-834458c134b1" providerId="ADAL" clId="{ECA19C54-3AC7-40F9-8E6E-A0FEEC9C83A6}" dt="2024-05-10T11:38:05.903" v="4894"/>
          <ac:spMkLst>
            <pc:docMk/>
            <pc:sldMk cId="1329335598" sldId="784"/>
            <ac:spMk id="86" creationId="{BB6718AB-EE06-8C66-E8BC-3989978F12C8}"/>
          </ac:spMkLst>
        </pc:spChg>
        <pc:spChg chg="add mod">
          <ac:chgData name="Meg Kenward" userId="74ba5e8d-538a-4db6-bd45-834458c134b1" providerId="ADAL" clId="{ECA19C54-3AC7-40F9-8E6E-A0FEEC9C83A6}" dt="2024-05-10T11:38:05.903" v="4894"/>
          <ac:spMkLst>
            <pc:docMk/>
            <pc:sldMk cId="1329335598" sldId="784"/>
            <ac:spMk id="87" creationId="{51B24666-F83F-2A4E-8626-30EF9BA0EBD9}"/>
          </ac:spMkLst>
        </pc:spChg>
        <pc:grpChg chg="del">
          <ac:chgData name="Meg Kenward" userId="74ba5e8d-538a-4db6-bd45-834458c134b1" providerId="ADAL" clId="{ECA19C54-3AC7-40F9-8E6E-A0FEEC9C83A6}" dt="2024-05-10T09:32:28.567" v="1577" actId="478"/>
          <ac:grpSpMkLst>
            <pc:docMk/>
            <pc:sldMk cId="1329335598" sldId="784"/>
            <ac:grpSpMk id="6" creationId="{DB460FDD-30E5-8F78-A007-970F61F44911}"/>
          </ac:grpSpMkLst>
        </pc:grpChg>
        <pc:grpChg chg="add del mod">
          <ac:chgData name="Meg Kenward" userId="74ba5e8d-538a-4db6-bd45-834458c134b1" providerId="ADAL" clId="{ECA19C54-3AC7-40F9-8E6E-A0FEEC9C83A6}" dt="2024-05-10T11:38:02.479" v="4892" actId="478"/>
          <ac:grpSpMkLst>
            <pc:docMk/>
            <pc:sldMk cId="1329335598" sldId="784"/>
            <ac:grpSpMk id="32" creationId="{02488EB0-A4DF-4A70-EAFD-B5C3F54C5B5A}"/>
          </ac:grpSpMkLst>
        </pc:grpChg>
        <pc:grpChg chg="del">
          <ac:chgData name="Meg Kenward" userId="74ba5e8d-538a-4db6-bd45-834458c134b1" providerId="ADAL" clId="{ECA19C54-3AC7-40F9-8E6E-A0FEEC9C83A6}" dt="2024-05-08T14:16:05.943" v="72" actId="478"/>
          <ac:grpSpMkLst>
            <pc:docMk/>
            <pc:sldMk cId="1329335598" sldId="784"/>
            <ac:grpSpMk id="32" creationId="{FC8C2BB0-2FF1-F865-6856-556AE237FC56}"/>
          </ac:grpSpMkLst>
        </pc:grpChg>
        <pc:grpChg chg="add del mod">
          <ac:chgData name="Meg Kenward" userId="74ba5e8d-538a-4db6-bd45-834458c134b1" providerId="ADAL" clId="{ECA19C54-3AC7-40F9-8E6E-A0FEEC9C83A6}" dt="2024-05-10T11:38:02.479" v="4892" actId="478"/>
          <ac:grpSpMkLst>
            <pc:docMk/>
            <pc:sldMk cId="1329335598" sldId="784"/>
            <ac:grpSpMk id="37" creationId="{8161D6FB-3D6A-A8A2-98B1-AB69F777961B}"/>
          </ac:grpSpMkLst>
        </pc:grpChg>
        <pc:grpChg chg="add del mod">
          <ac:chgData name="Meg Kenward" userId="74ba5e8d-538a-4db6-bd45-834458c134b1" providerId="ADAL" clId="{ECA19C54-3AC7-40F9-8E6E-A0FEEC9C83A6}" dt="2024-05-10T11:37:57.403" v="4891" actId="478"/>
          <ac:grpSpMkLst>
            <pc:docMk/>
            <pc:sldMk cId="1329335598" sldId="784"/>
            <ac:grpSpMk id="42" creationId="{DA1AD708-54AF-B421-56A1-A01436AB7134}"/>
          </ac:grpSpMkLst>
        </pc:grpChg>
        <pc:grpChg chg="add del mod">
          <ac:chgData name="Meg Kenward" userId="74ba5e8d-538a-4db6-bd45-834458c134b1" providerId="ADAL" clId="{ECA19C54-3AC7-40F9-8E6E-A0FEEC9C83A6}" dt="2024-05-10T11:37:57.403" v="4891" actId="478"/>
          <ac:grpSpMkLst>
            <pc:docMk/>
            <pc:sldMk cId="1329335598" sldId="784"/>
            <ac:grpSpMk id="47" creationId="{99BDE5F2-3AE4-D1C4-984C-D2DC3745E56E}"/>
          </ac:grpSpMkLst>
        </pc:grpChg>
        <pc:grpChg chg="add del mod">
          <ac:chgData name="Meg Kenward" userId="74ba5e8d-538a-4db6-bd45-834458c134b1" providerId="ADAL" clId="{ECA19C54-3AC7-40F9-8E6E-A0FEEC9C83A6}" dt="2024-05-10T11:38:05.380" v="4893" actId="478"/>
          <ac:grpSpMkLst>
            <pc:docMk/>
            <pc:sldMk cId="1329335598" sldId="784"/>
            <ac:grpSpMk id="52" creationId="{08C2153D-1204-500B-8B29-B949B3599DC3}"/>
          </ac:grpSpMkLst>
        </pc:grpChg>
        <pc:grpChg chg="add del mod">
          <ac:chgData name="Meg Kenward" userId="74ba5e8d-538a-4db6-bd45-834458c134b1" providerId="ADAL" clId="{ECA19C54-3AC7-40F9-8E6E-A0FEEC9C83A6}" dt="2024-05-10T11:38:05.380" v="4893" actId="478"/>
          <ac:grpSpMkLst>
            <pc:docMk/>
            <pc:sldMk cId="1329335598" sldId="784"/>
            <ac:grpSpMk id="57" creationId="{8DCA1AED-53FB-3854-C0F0-30B7B800B0BB}"/>
          </ac:grpSpMkLst>
        </pc:grpChg>
        <pc:grpChg chg="add mod">
          <ac:chgData name="Meg Kenward" userId="74ba5e8d-538a-4db6-bd45-834458c134b1" providerId="ADAL" clId="{ECA19C54-3AC7-40F9-8E6E-A0FEEC9C83A6}" dt="2024-05-10T11:38:05.903" v="4894"/>
          <ac:grpSpMkLst>
            <pc:docMk/>
            <pc:sldMk cId="1329335598" sldId="784"/>
            <ac:grpSpMk id="62" creationId="{CD818BC6-531A-A6E4-E14D-91991FC2CDCB}"/>
          </ac:grpSpMkLst>
        </pc:grpChg>
        <pc:grpChg chg="add mod">
          <ac:chgData name="Meg Kenward" userId="74ba5e8d-538a-4db6-bd45-834458c134b1" providerId="ADAL" clId="{ECA19C54-3AC7-40F9-8E6E-A0FEEC9C83A6}" dt="2024-05-10T11:38:05.903" v="4894"/>
          <ac:grpSpMkLst>
            <pc:docMk/>
            <pc:sldMk cId="1329335598" sldId="784"/>
            <ac:grpSpMk id="66" creationId="{98F06DF8-FDEF-89C3-AF15-778EFB5E4397}"/>
          </ac:grpSpMkLst>
        </pc:grpChg>
        <pc:grpChg chg="add mod">
          <ac:chgData name="Meg Kenward" userId="74ba5e8d-538a-4db6-bd45-834458c134b1" providerId="ADAL" clId="{ECA19C54-3AC7-40F9-8E6E-A0FEEC9C83A6}" dt="2024-05-10T11:38:05.903" v="4894"/>
          <ac:grpSpMkLst>
            <pc:docMk/>
            <pc:sldMk cId="1329335598" sldId="784"/>
            <ac:grpSpMk id="70" creationId="{16262FA5-0F66-78B1-0353-09E0F69A9D59}"/>
          </ac:grpSpMkLst>
        </pc:grpChg>
        <pc:grpChg chg="add mod">
          <ac:chgData name="Meg Kenward" userId="74ba5e8d-538a-4db6-bd45-834458c134b1" providerId="ADAL" clId="{ECA19C54-3AC7-40F9-8E6E-A0FEEC9C83A6}" dt="2024-05-10T11:38:05.903" v="4894"/>
          <ac:grpSpMkLst>
            <pc:docMk/>
            <pc:sldMk cId="1329335598" sldId="784"/>
            <ac:grpSpMk id="75" creationId="{22DE1334-CB19-4E74-4376-46FD74B77C68}"/>
          </ac:grpSpMkLst>
        </pc:grpChg>
        <pc:grpChg chg="add mod">
          <ac:chgData name="Meg Kenward" userId="74ba5e8d-538a-4db6-bd45-834458c134b1" providerId="ADAL" clId="{ECA19C54-3AC7-40F9-8E6E-A0FEEC9C83A6}" dt="2024-05-10T11:38:05.903" v="4894"/>
          <ac:grpSpMkLst>
            <pc:docMk/>
            <pc:sldMk cId="1329335598" sldId="784"/>
            <ac:grpSpMk id="80" creationId="{63051658-BC3C-3F15-7DA4-0C1CF21A42A0}"/>
          </ac:grpSpMkLst>
        </pc:grpChg>
        <pc:grpChg chg="add mod">
          <ac:chgData name="Meg Kenward" userId="74ba5e8d-538a-4db6-bd45-834458c134b1" providerId="ADAL" clId="{ECA19C54-3AC7-40F9-8E6E-A0FEEC9C83A6}" dt="2024-05-10T11:38:05.903" v="4894"/>
          <ac:grpSpMkLst>
            <pc:docMk/>
            <pc:sldMk cId="1329335598" sldId="784"/>
            <ac:grpSpMk id="84" creationId="{4BB2F5D2-CD0C-2CCB-E41A-28C1EC44FE05}"/>
          </ac:grpSpMkLst>
        </pc:grpChg>
        <pc:picChg chg="mod">
          <ac:chgData name="Meg Kenward" userId="74ba5e8d-538a-4db6-bd45-834458c134b1" providerId="ADAL" clId="{ECA19C54-3AC7-40F9-8E6E-A0FEEC9C83A6}" dt="2024-05-10T11:06:14.400" v="3097" actId="962"/>
          <ac:picMkLst>
            <pc:docMk/>
            <pc:sldMk cId="1329335598" sldId="784"/>
            <ac:picMk id="31" creationId="{5D5FE770-6DC8-C622-793A-F5C12727502B}"/>
          </ac:picMkLst>
        </pc:picChg>
      </pc:sldChg>
      <pc:sldChg chg="addSp delSp modSp mod">
        <pc:chgData name="Meg Kenward" userId="74ba5e8d-538a-4db6-bd45-834458c134b1" providerId="ADAL" clId="{ECA19C54-3AC7-40F9-8E6E-A0FEEC9C83A6}" dt="2024-05-10T10:41:28.390" v="2061" actId="1076"/>
        <pc:sldMkLst>
          <pc:docMk/>
          <pc:sldMk cId="1800198442" sldId="787"/>
        </pc:sldMkLst>
        <pc:spChg chg="add del mod">
          <ac:chgData name="Meg Kenward" userId="74ba5e8d-538a-4db6-bd45-834458c134b1" providerId="ADAL" clId="{ECA19C54-3AC7-40F9-8E6E-A0FEEC9C83A6}" dt="2024-05-08T14:17:44.704" v="118" actId="478"/>
          <ac:spMkLst>
            <pc:docMk/>
            <pc:sldMk cId="1800198442" sldId="787"/>
            <ac:spMk id="2" creationId="{05414893-C58F-9CDE-A4F1-0C74BFF94BA5}"/>
          </ac:spMkLst>
        </pc:spChg>
        <pc:spChg chg="mod">
          <ac:chgData name="Meg Kenward" userId="74ba5e8d-538a-4db6-bd45-834458c134b1" providerId="ADAL" clId="{ECA19C54-3AC7-40F9-8E6E-A0FEEC9C83A6}" dt="2024-05-10T10:41:28.390" v="2061" actId="1076"/>
          <ac:spMkLst>
            <pc:docMk/>
            <pc:sldMk cId="1800198442" sldId="787"/>
            <ac:spMk id="3" creationId="{D3CC5624-1A7C-62ED-2E55-81BED90D1471}"/>
          </ac:spMkLst>
        </pc:spChg>
        <pc:spChg chg="del">
          <ac:chgData name="Meg Kenward" userId="74ba5e8d-538a-4db6-bd45-834458c134b1" providerId="ADAL" clId="{ECA19C54-3AC7-40F9-8E6E-A0FEEC9C83A6}" dt="2024-05-08T14:17:43.612" v="117" actId="478"/>
          <ac:spMkLst>
            <pc:docMk/>
            <pc:sldMk cId="1800198442" sldId="787"/>
            <ac:spMk id="4" creationId="{DD1F0015-9CE3-E153-5E80-70584054901B}"/>
          </ac:spMkLst>
        </pc:spChg>
      </pc:sldChg>
      <pc:sldChg chg="addSp delSp modSp mod">
        <pc:chgData name="Meg Kenward" userId="74ba5e8d-538a-4db6-bd45-834458c134b1" providerId="ADAL" clId="{ECA19C54-3AC7-40F9-8E6E-A0FEEC9C83A6}" dt="2024-05-10T11:09:51.373" v="3159" actId="33553"/>
        <pc:sldMkLst>
          <pc:docMk/>
          <pc:sldMk cId="2411169870" sldId="788"/>
        </pc:sldMkLst>
        <pc:spChg chg="del">
          <ac:chgData name="Meg Kenward" userId="74ba5e8d-538a-4db6-bd45-834458c134b1" providerId="ADAL" clId="{ECA19C54-3AC7-40F9-8E6E-A0FEEC9C83A6}" dt="2024-05-08T14:15:23.523" v="51" actId="478"/>
          <ac:spMkLst>
            <pc:docMk/>
            <pc:sldMk cId="2411169870" sldId="788"/>
            <ac:spMk id="2" creationId="{21DD3292-41AF-D979-EFDC-AB1EEB2C3FBE}"/>
          </ac:spMkLst>
        </pc:spChg>
        <pc:spChg chg="mod">
          <ac:chgData name="Meg Kenward" userId="74ba5e8d-538a-4db6-bd45-834458c134b1" providerId="ADAL" clId="{ECA19C54-3AC7-40F9-8E6E-A0FEEC9C83A6}" dt="2024-05-10T11:09:51.373" v="3159" actId="33553"/>
          <ac:spMkLst>
            <pc:docMk/>
            <pc:sldMk cId="2411169870" sldId="788"/>
            <ac:spMk id="3" creationId="{C87B1125-0029-4A63-4B98-FB1AF04458B8}"/>
          </ac:spMkLst>
        </pc:spChg>
        <pc:spChg chg="del">
          <ac:chgData name="Meg Kenward" userId="74ba5e8d-538a-4db6-bd45-834458c134b1" providerId="ADAL" clId="{ECA19C54-3AC7-40F9-8E6E-A0FEEC9C83A6}" dt="2024-05-08T14:15:26.462" v="53" actId="478"/>
          <ac:spMkLst>
            <pc:docMk/>
            <pc:sldMk cId="2411169870" sldId="788"/>
            <ac:spMk id="4" creationId="{1E500244-F936-97D0-5FF9-A36037723D76}"/>
          </ac:spMkLst>
        </pc:spChg>
        <pc:spChg chg="mod">
          <ac:chgData name="Meg Kenward" userId="74ba5e8d-538a-4db6-bd45-834458c134b1" providerId="ADAL" clId="{ECA19C54-3AC7-40F9-8E6E-A0FEEC9C83A6}" dt="2024-05-10T09:36:59.346" v="1667" actId="20577"/>
          <ac:spMkLst>
            <pc:docMk/>
            <pc:sldMk cId="2411169870" sldId="788"/>
            <ac:spMk id="5" creationId="{63B18D64-87FF-81A3-1731-528CFFEFA78C}"/>
          </ac:spMkLst>
        </pc:spChg>
        <pc:spChg chg="add del mod">
          <ac:chgData name="Meg Kenward" userId="74ba5e8d-538a-4db6-bd45-834458c134b1" providerId="ADAL" clId="{ECA19C54-3AC7-40F9-8E6E-A0FEEC9C83A6}" dt="2024-05-08T14:15:25.471" v="52" actId="478"/>
          <ac:spMkLst>
            <pc:docMk/>
            <pc:sldMk cId="2411169870" sldId="788"/>
            <ac:spMk id="7" creationId="{887E02B1-2E01-78A9-0BE5-BBC40098E522}"/>
          </ac:spMkLst>
        </pc:spChg>
        <pc:spChg chg="add del mod">
          <ac:chgData name="Meg Kenward" userId="74ba5e8d-538a-4db6-bd45-834458c134b1" providerId="ADAL" clId="{ECA19C54-3AC7-40F9-8E6E-A0FEEC9C83A6}" dt="2024-05-08T14:15:28.447" v="54" actId="478"/>
          <ac:spMkLst>
            <pc:docMk/>
            <pc:sldMk cId="2411169870" sldId="788"/>
            <ac:spMk id="8" creationId="{EC01BF2B-5C16-5C3B-38D4-FDC707AA7ED1}"/>
          </ac:spMkLst>
        </pc:spChg>
        <pc:picChg chg="mod">
          <ac:chgData name="Meg Kenward" userId="74ba5e8d-538a-4db6-bd45-834458c134b1" providerId="ADAL" clId="{ECA19C54-3AC7-40F9-8E6E-A0FEEC9C83A6}" dt="2024-05-10T11:07:26.917" v="3120" actId="962"/>
          <ac:picMkLst>
            <pc:docMk/>
            <pc:sldMk cId="2411169870" sldId="788"/>
            <ac:picMk id="6" creationId="{CD183E76-99F2-0117-7F93-4DAFDDBA1BDB}"/>
          </ac:picMkLst>
        </pc:picChg>
      </pc:sldChg>
      <pc:sldChg chg="addSp delSp modSp mod modNotes">
        <pc:chgData name="Meg Kenward" userId="74ba5e8d-538a-4db6-bd45-834458c134b1" providerId="ADAL" clId="{ECA19C54-3AC7-40F9-8E6E-A0FEEC9C83A6}" dt="2024-05-10T13:10:01.976" v="7649"/>
        <pc:sldMkLst>
          <pc:docMk/>
          <pc:sldMk cId="3887875708" sldId="789"/>
        </pc:sldMkLst>
        <pc:spChg chg="del">
          <ac:chgData name="Meg Kenward" userId="74ba5e8d-538a-4db6-bd45-834458c134b1" providerId="ADAL" clId="{ECA19C54-3AC7-40F9-8E6E-A0FEEC9C83A6}" dt="2024-05-08T14:17:53.729" v="121" actId="478"/>
          <ac:spMkLst>
            <pc:docMk/>
            <pc:sldMk cId="3887875708" sldId="789"/>
            <ac:spMk id="2" creationId="{FB3717D6-7543-7060-F2F7-6AF5F69F4674}"/>
          </ac:spMkLst>
        </pc:spChg>
        <pc:spChg chg="mod">
          <ac:chgData name="Meg Kenward" userId="74ba5e8d-538a-4db6-bd45-834458c134b1" providerId="ADAL" clId="{ECA19C54-3AC7-40F9-8E6E-A0FEEC9C83A6}" dt="2024-05-10T11:09:40.061" v="3152" actId="33553"/>
          <ac:spMkLst>
            <pc:docMk/>
            <pc:sldMk cId="3887875708" sldId="789"/>
            <ac:spMk id="3" creationId="{3217EBE4-4491-778B-1E15-43DBDDA749C1}"/>
          </ac:spMkLst>
        </pc:spChg>
        <pc:spChg chg="add del mod">
          <ac:chgData name="Meg Kenward" userId="74ba5e8d-538a-4db6-bd45-834458c134b1" providerId="ADAL" clId="{ECA19C54-3AC7-40F9-8E6E-A0FEEC9C83A6}" dt="2024-05-08T14:17:55.264" v="122" actId="478"/>
          <ac:spMkLst>
            <pc:docMk/>
            <pc:sldMk cId="3887875708" sldId="789"/>
            <ac:spMk id="4" creationId="{3B7CFB14-0768-4310-0065-02489D24167E}"/>
          </ac:spMkLst>
        </pc:spChg>
        <pc:spChg chg="del">
          <ac:chgData name="Meg Kenward" userId="74ba5e8d-538a-4db6-bd45-834458c134b1" providerId="ADAL" clId="{ECA19C54-3AC7-40F9-8E6E-A0FEEC9C83A6}" dt="2024-05-10T11:08:03.770" v="3132" actId="478"/>
          <ac:spMkLst>
            <pc:docMk/>
            <pc:sldMk cId="3887875708" sldId="789"/>
            <ac:spMk id="5" creationId="{054B94D3-9EE5-6ABB-D68D-DD11E4B26D52}"/>
          </ac:spMkLst>
        </pc:spChg>
        <pc:graphicFrameChg chg="add mod">
          <ac:chgData name="Meg Kenward" userId="74ba5e8d-538a-4db6-bd45-834458c134b1" providerId="ADAL" clId="{ECA19C54-3AC7-40F9-8E6E-A0FEEC9C83A6}" dt="2024-05-10T11:23:40.843" v="3975" actId="20577"/>
          <ac:graphicFrameMkLst>
            <pc:docMk/>
            <pc:sldMk cId="3887875708" sldId="789"/>
            <ac:graphicFrameMk id="2" creationId="{283ABAD1-418A-D3E6-C3CB-0523D43F9079}"/>
          </ac:graphicFrameMkLst>
        </pc:graphicFrameChg>
        <pc:picChg chg="del mod">
          <ac:chgData name="Meg Kenward" userId="74ba5e8d-538a-4db6-bd45-834458c134b1" providerId="ADAL" clId="{ECA19C54-3AC7-40F9-8E6E-A0FEEC9C83A6}" dt="2024-05-10T09:30:05.117" v="1519" actId="478"/>
          <ac:picMkLst>
            <pc:docMk/>
            <pc:sldMk cId="3887875708" sldId="789"/>
            <ac:picMk id="6" creationId="{FF61689C-2E21-F1B5-091F-E796657CFC2F}"/>
          </ac:picMkLst>
        </pc:picChg>
        <pc:picChg chg="mod">
          <ac:chgData name="Meg Kenward" userId="74ba5e8d-538a-4db6-bd45-834458c134b1" providerId="ADAL" clId="{ECA19C54-3AC7-40F9-8E6E-A0FEEC9C83A6}" dt="2024-05-10T11:08:09.808" v="3134" actId="962"/>
          <ac:picMkLst>
            <pc:docMk/>
            <pc:sldMk cId="3887875708" sldId="789"/>
            <ac:picMk id="7" creationId="{7E8F48B3-6761-5959-391E-54781F278FA8}"/>
          </ac:picMkLst>
        </pc:picChg>
      </pc:sldChg>
      <pc:sldChg chg="addSp delSp modSp mod modNotes">
        <pc:chgData name="Meg Kenward" userId="74ba5e8d-538a-4db6-bd45-834458c134b1" providerId="ADAL" clId="{ECA19C54-3AC7-40F9-8E6E-A0FEEC9C83A6}" dt="2024-05-10T13:10:08.338" v="7650"/>
        <pc:sldMkLst>
          <pc:docMk/>
          <pc:sldMk cId="3193666392" sldId="790"/>
        </pc:sldMkLst>
        <pc:spChg chg="add del mod">
          <ac:chgData name="Meg Kenward" userId="74ba5e8d-538a-4db6-bd45-834458c134b1" providerId="ADAL" clId="{ECA19C54-3AC7-40F9-8E6E-A0FEEC9C83A6}" dt="2024-05-08T14:13:20.936" v="10" actId="478"/>
          <ac:spMkLst>
            <pc:docMk/>
            <pc:sldMk cId="3193666392" sldId="790"/>
            <ac:spMk id="2" creationId="{6C227734-1677-E3E8-F145-AF0452CFDD11}"/>
          </ac:spMkLst>
        </pc:spChg>
        <pc:spChg chg="add del mod">
          <ac:chgData name="Meg Kenward" userId="74ba5e8d-538a-4db6-bd45-834458c134b1" providerId="ADAL" clId="{ECA19C54-3AC7-40F9-8E6E-A0FEEC9C83A6}" dt="2024-05-08T14:13:21.599" v="11" actId="478"/>
          <ac:spMkLst>
            <pc:docMk/>
            <pc:sldMk cId="3193666392" sldId="790"/>
            <ac:spMk id="4" creationId="{D1326B75-501B-D246-165E-0A1FDD0FAAB6}"/>
          </ac:spMkLst>
        </pc:spChg>
        <pc:spChg chg="del">
          <ac:chgData name="Meg Kenward" userId="74ba5e8d-538a-4db6-bd45-834458c134b1" providerId="ADAL" clId="{ECA19C54-3AC7-40F9-8E6E-A0FEEC9C83A6}" dt="2024-05-08T14:13:19.010" v="8" actId="478"/>
          <ac:spMkLst>
            <pc:docMk/>
            <pc:sldMk cId="3193666392" sldId="790"/>
            <ac:spMk id="11" creationId="{181C61AA-5909-089E-F670-D8BD4C227B67}"/>
          </ac:spMkLst>
        </pc:spChg>
        <pc:spChg chg="mod">
          <ac:chgData name="Meg Kenward" userId="74ba5e8d-538a-4db6-bd45-834458c134b1" providerId="ADAL" clId="{ECA19C54-3AC7-40F9-8E6E-A0FEEC9C83A6}" dt="2024-05-10T11:10:03.019" v="3167" actId="33553"/>
          <ac:spMkLst>
            <pc:docMk/>
            <pc:sldMk cId="3193666392" sldId="790"/>
            <ac:spMk id="12" creationId="{F31AF57B-D1D0-26B2-EF35-3DE426509B38}"/>
          </ac:spMkLst>
        </pc:spChg>
        <pc:spChg chg="del">
          <ac:chgData name="Meg Kenward" userId="74ba5e8d-538a-4db6-bd45-834458c134b1" providerId="ADAL" clId="{ECA19C54-3AC7-40F9-8E6E-A0FEEC9C83A6}" dt="2024-05-08T14:13:20.211" v="9" actId="478"/>
          <ac:spMkLst>
            <pc:docMk/>
            <pc:sldMk cId="3193666392" sldId="790"/>
            <ac:spMk id="15" creationId="{011EFDAE-F243-1188-B502-AE2600345DF0}"/>
          </ac:spMkLst>
        </pc:spChg>
        <pc:spChg chg="mod">
          <ac:chgData name="Meg Kenward" userId="74ba5e8d-538a-4db6-bd45-834458c134b1" providerId="ADAL" clId="{ECA19C54-3AC7-40F9-8E6E-A0FEEC9C83A6}" dt="2024-05-10T12:01:08.216" v="7137" actId="20577"/>
          <ac:spMkLst>
            <pc:docMk/>
            <pc:sldMk cId="3193666392" sldId="790"/>
            <ac:spMk id="16" creationId="{930894A0-7AE0-1738-F38B-B977A4DC2B6C}"/>
          </ac:spMkLst>
        </pc:spChg>
        <pc:picChg chg="mod">
          <ac:chgData name="Meg Kenward" userId="74ba5e8d-538a-4db6-bd45-834458c134b1" providerId="ADAL" clId="{ECA19C54-3AC7-40F9-8E6E-A0FEEC9C83A6}" dt="2024-05-10T11:06:49.031" v="3106" actId="962"/>
          <ac:picMkLst>
            <pc:docMk/>
            <pc:sldMk cId="3193666392" sldId="790"/>
            <ac:picMk id="6" creationId="{39718FAA-BC54-6C71-6F9E-AB7F6671900F}"/>
          </ac:picMkLst>
        </pc:picChg>
      </pc:sldChg>
      <pc:sldChg chg="addSp delSp modSp mod delAnim modNotes modNotesTx">
        <pc:chgData name="Meg Kenward" userId="74ba5e8d-538a-4db6-bd45-834458c134b1" providerId="ADAL" clId="{ECA19C54-3AC7-40F9-8E6E-A0FEEC9C83A6}" dt="2024-05-10T13:10:08.338" v="7650"/>
        <pc:sldMkLst>
          <pc:docMk/>
          <pc:sldMk cId="852361290" sldId="791"/>
        </pc:sldMkLst>
        <pc:spChg chg="mod">
          <ac:chgData name="Meg Kenward" userId="74ba5e8d-538a-4db6-bd45-834458c134b1" providerId="ADAL" clId="{ECA19C54-3AC7-40F9-8E6E-A0FEEC9C83A6}" dt="2024-05-10T11:10:48.812" v="3177" actId="13244"/>
          <ac:spMkLst>
            <pc:docMk/>
            <pc:sldMk cId="852361290" sldId="791"/>
            <ac:spMk id="2" creationId="{4E1C8F89-085E-867B-7D3E-7829A19638FF}"/>
          </ac:spMkLst>
        </pc:spChg>
        <pc:spChg chg="del mod">
          <ac:chgData name="Meg Kenward" userId="74ba5e8d-538a-4db6-bd45-834458c134b1" providerId="ADAL" clId="{ECA19C54-3AC7-40F9-8E6E-A0FEEC9C83A6}" dt="2024-05-10T11:15:21.126" v="3196" actId="478"/>
          <ac:spMkLst>
            <pc:docMk/>
            <pc:sldMk cId="852361290" sldId="791"/>
            <ac:spMk id="8" creationId="{44706590-C127-50A4-0523-8463110E1323}"/>
          </ac:spMkLst>
        </pc:spChg>
        <pc:spChg chg="mod">
          <ac:chgData name="Meg Kenward" userId="74ba5e8d-538a-4db6-bd45-834458c134b1" providerId="ADAL" clId="{ECA19C54-3AC7-40F9-8E6E-A0FEEC9C83A6}" dt="2024-05-10T11:37:02.099" v="4876" actId="6549"/>
          <ac:spMkLst>
            <pc:docMk/>
            <pc:sldMk cId="852361290" sldId="791"/>
            <ac:spMk id="10" creationId="{F0BEFE97-34AA-15E5-5105-AB3CF6B4C896}"/>
          </ac:spMkLst>
        </pc:spChg>
        <pc:graphicFrameChg chg="add mod">
          <ac:chgData name="Meg Kenward" userId="74ba5e8d-538a-4db6-bd45-834458c134b1" providerId="ADAL" clId="{ECA19C54-3AC7-40F9-8E6E-A0FEEC9C83A6}" dt="2024-05-10T11:35:30.540" v="4632" actId="962"/>
          <ac:graphicFrameMkLst>
            <pc:docMk/>
            <pc:sldMk cId="852361290" sldId="791"/>
            <ac:graphicFrameMk id="3" creationId="{19856B05-516D-E745-0FC4-DF876CD5CA84}"/>
          </ac:graphicFrameMkLst>
        </pc:graphicFrameChg>
        <pc:graphicFrameChg chg="del mod modGraphic">
          <ac:chgData name="Meg Kenward" userId="74ba5e8d-538a-4db6-bd45-834458c134b1" providerId="ADAL" clId="{ECA19C54-3AC7-40F9-8E6E-A0FEEC9C83A6}" dt="2024-05-10T10:46:35.478" v="2281" actId="478"/>
          <ac:graphicFrameMkLst>
            <pc:docMk/>
            <pc:sldMk cId="852361290" sldId="791"/>
            <ac:graphicFrameMk id="9" creationId="{E13FD6D8-F0F6-8C1F-F0FE-3D5CDA5E43E3}"/>
          </ac:graphicFrameMkLst>
        </pc:graphicFrameChg>
        <pc:picChg chg="mod">
          <ac:chgData name="Meg Kenward" userId="74ba5e8d-538a-4db6-bd45-834458c134b1" providerId="ADAL" clId="{ECA19C54-3AC7-40F9-8E6E-A0FEEC9C83A6}" dt="2024-05-10T11:08:11.855" v="3135" actId="962"/>
          <ac:picMkLst>
            <pc:docMk/>
            <pc:sldMk cId="852361290" sldId="791"/>
            <ac:picMk id="6" creationId="{06F12426-9E71-9F34-4E74-CD570B917CF9}"/>
          </ac:picMkLst>
        </pc:picChg>
      </pc:sldChg>
      <pc:sldChg chg="modSp mod modNotes">
        <pc:chgData name="Meg Kenward" userId="74ba5e8d-538a-4db6-bd45-834458c134b1" providerId="ADAL" clId="{ECA19C54-3AC7-40F9-8E6E-A0FEEC9C83A6}" dt="2024-05-10T13:10:55.959" v="7654" actId="962"/>
        <pc:sldMkLst>
          <pc:docMk/>
          <pc:sldMk cId="3120174733" sldId="792"/>
        </pc:sldMkLst>
        <pc:spChg chg="mod">
          <ac:chgData name="Meg Kenward" userId="74ba5e8d-538a-4db6-bd45-834458c134b1" providerId="ADAL" clId="{ECA19C54-3AC7-40F9-8E6E-A0FEEC9C83A6}" dt="2024-05-10T10:51:06.505" v="2615" actId="14100"/>
          <ac:spMkLst>
            <pc:docMk/>
            <pc:sldMk cId="3120174733" sldId="792"/>
            <ac:spMk id="2" creationId="{BCB2C88A-D2C4-5C45-0326-B686F3DAC043}"/>
          </ac:spMkLst>
        </pc:spChg>
        <pc:spChg chg="mod">
          <ac:chgData name="Meg Kenward" userId="74ba5e8d-538a-4db6-bd45-834458c134b1" providerId="ADAL" clId="{ECA19C54-3AC7-40F9-8E6E-A0FEEC9C83A6}" dt="2024-05-10T11:36:40.405" v="4860" actId="962"/>
          <ac:spMkLst>
            <pc:docMk/>
            <pc:sldMk cId="3120174733" sldId="792"/>
            <ac:spMk id="7" creationId="{3C3B092A-4747-4E89-BAC8-996709D6D06E}"/>
          </ac:spMkLst>
        </pc:spChg>
        <pc:graphicFrameChg chg="mod">
          <ac:chgData name="Meg Kenward" userId="74ba5e8d-538a-4db6-bd45-834458c134b1" providerId="ADAL" clId="{ECA19C54-3AC7-40F9-8E6E-A0FEEC9C83A6}" dt="2024-05-10T13:10:55.959" v="7654" actId="962"/>
          <ac:graphicFrameMkLst>
            <pc:docMk/>
            <pc:sldMk cId="3120174733" sldId="792"/>
            <ac:graphicFrameMk id="6" creationId="{409A9C07-2B57-BF18-6AF1-E4F541B08E11}"/>
          </ac:graphicFrameMkLst>
        </pc:graphicFrameChg>
      </pc:sldChg>
      <pc:sldChg chg="addSp delSp modSp add del mod modNotes">
        <pc:chgData name="Meg Kenward" userId="74ba5e8d-538a-4db6-bd45-834458c134b1" providerId="ADAL" clId="{ECA19C54-3AC7-40F9-8E6E-A0FEEC9C83A6}" dt="2024-05-10T13:09:21.377" v="7646"/>
        <pc:sldMkLst>
          <pc:docMk/>
          <pc:sldMk cId="2172373646" sldId="793"/>
        </pc:sldMkLst>
        <pc:spChg chg="mod">
          <ac:chgData name="Meg Kenward" userId="74ba5e8d-538a-4db6-bd45-834458c134b1" providerId="ADAL" clId="{ECA19C54-3AC7-40F9-8E6E-A0FEEC9C83A6}" dt="2024-05-10T09:34:05.340" v="1609" actId="20577"/>
          <ac:spMkLst>
            <pc:docMk/>
            <pc:sldMk cId="2172373646" sldId="793"/>
            <ac:spMk id="2" creationId="{F1A81666-8032-A64D-9092-C26D4E13B05E}"/>
          </ac:spMkLst>
        </pc:spChg>
        <pc:spChg chg="del">
          <ac:chgData name="Meg Kenward" userId="74ba5e8d-538a-4db6-bd45-834458c134b1" providerId="ADAL" clId="{ECA19C54-3AC7-40F9-8E6E-A0FEEC9C83A6}" dt="2024-05-10T11:07:22.289" v="3118" actId="478"/>
          <ac:spMkLst>
            <pc:docMk/>
            <pc:sldMk cId="2172373646" sldId="793"/>
            <ac:spMk id="3" creationId="{8B7DCD2F-DBAC-91BD-9D86-AC0EF28F6FB2}"/>
          </ac:spMkLst>
        </pc:spChg>
        <pc:spChg chg="del">
          <ac:chgData name="Meg Kenward" userId="74ba5e8d-538a-4db6-bd45-834458c134b1" providerId="ADAL" clId="{ECA19C54-3AC7-40F9-8E6E-A0FEEC9C83A6}" dt="2024-05-10T11:07:19.314" v="3117" actId="478"/>
          <ac:spMkLst>
            <pc:docMk/>
            <pc:sldMk cId="2172373646" sldId="793"/>
            <ac:spMk id="4" creationId="{B434A21F-EC06-4B93-D43A-695A4CF97E98}"/>
          </ac:spMkLst>
        </pc:spChg>
        <pc:spChg chg="del">
          <ac:chgData name="Meg Kenward" userId="74ba5e8d-538a-4db6-bd45-834458c134b1" providerId="ADAL" clId="{ECA19C54-3AC7-40F9-8E6E-A0FEEC9C83A6}" dt="2024-05-08T14:15:34.576" v="56" actId="478"/>
          <ac:spMkLst>
            <pc:docMk/>
            <pc:sldMk cId="2172373646" sldId="793"/>
            <ac:spMk id="6" creationId="{B6752B7C-B603-31BF-900F-E736A9991895}"/>
          </ac:spMkLst>
        </pc:spChg>
        <pc:spChg chg="mod">
          <ac:chgData name="Meg Kenward" userId="74ba5e8d-538a-4db6-bd45-834458c134b1" providerId="ADAL" clId="{ECA19C54-3AC7-40F9-8E6E-A0FEEC9C83A6}" dt="2024-05-10T09:35:26.851" v="1639" actId="21"/>
          <ac:spMkLst>
            <pc:docMk/>
            <pc:sldMk cId="2172373646" sldId="793"/>
            <ac:spMk id="7" creationId="{7D2F0406-7539-38AE-B84C-CF1B567ED1D8}"/>
          </ac:spMkLst>
        </pc:spChg>
        <pc:spChg chg="del">
          <ac:chgData name="Meg Kenward" userId="74ba5e8d-538a-4db6-bd45-834458c134b1" providerId="ADAL" clId="{ECA19C54-3AC7-40F9-8E6E-A0FEEC9C83A6}" dt="2024-05-10T11:07:16.171" v="3116" actId="478"/>
          <ac:spMkLst>
            <pc:docMk/>
            <pc:sldMk cId="2172373646" sldId="793"/>
            <ac:spMk id="8" creationId="{4870F304-25A4-209A-2F90-6807B0DB1DF7}"/>
          </ac:spMkLst>
        </pc:spChg>
        <pc:spChg chg="add del mod">
          <ac:chgData name="Meg Kenward" userId="74ba5e8d-538a-4db6-bd45-834458c134b1" providerId="ADAL" clId="{ECA19C54-3AC7-40F9-8E6E-A0FEEC9C83A6}" dt="2024-05-08T14:15:35.963" v="57" actId="478"/>
          <ac:spMkLst>
            <pc:docMk/>
            <pc:sldMk cId="2172373646" sldId="793"/>
            <ac:spMk id="9" creationId="{7C795BBA-3011-2D13-2D0E-0B0F0A58B5E5}"/>
          </ac:spMkLst>
        </pc:spChg>
        <pc:spChg chg="del">
          <ac:chgData name="Meg Kenward" userId="74ba5e8d-538a-4db6-bd45-834458c134b1" providerId="ADAL" clId="{ECA19C54-3AC7-40F9-8E6E-A0FEEC9C83A6}" dt="2024-05-08T14:15:33.487" v="55" actId="478"/>
          <ac:spMkLst>
            <pc:docMk/>
            <pc:sldMk cId="2172373646" sldId="793"/>
            <ac:spMk id="10" creationId="{D327A1C6-8704-4547-F6CF-4D5D3E456187}"/>
          </ac:spMkLst>
        </pc:spChg>
        <pc:picChg chg="mod">
          <ac:chgData name="Meg Kenward" userId="74ba5e8d-538a-4db6-bd45-834458c134b1" providerId="ADAL" clId="{ECA19C54-3AC7-40F9-8E6E-A0FEEC9C83A6}" dt="2024-05-10T11:07:25.089" v="3119" actId="962"/>
          <ac:picMkLst>
            <pc:docMk/>
            <pc:sldMk cId="2172373646" sldId="793"/>
            <ac:picMk id="5" creationId="{8938379D-0E11-D262-6022-D4D3B111E734}"/>
          </ac:picMkLst>
        </pc:picChg>
      </pc:sldChg>
      <pc:sldChg chg="del">
        <pc:chgData name="Meg Kenward" userId="74ba5e8d-538a-4db6-bd45-834458c134b1" providerId="ADAL" clId="{ECA19C54-3AC7-40F9-8E6E-A0FEEC9C83A6}" dt="2024-05-08T14:12:58.205" v="0" actId="47"/>
        <pc:sldMkLst>
          <pc:docMk/>
          <pc:sldMk cId="3298138470" sldId="794"/>
        </pc:sldMkLst>
      </pc:sldChg>
      <pc:sldChg chg="addSp delSp modSp mod">
        <pc:chgData name="Meg Kenward" userId="74ba5e8d-538a-4db6-bd45-834458c134b1" providerId="ADAL" clId="{ECA19C54-3AC7-40F9-8E6E-A0FEEC9C83A6}" dt="2024-05-10T11:37:43.504" v="4890" actId="962"/>
        <pc:sldMkLst>
          <pc:docMk/>
          <pc:sldMk cId="4290196638" sldId="796"/>
        </pc:sldMkLst>
        <pc:spChg chg="del">
          <ac:chgData name="Meg Kenward" userId="74ba5e8d-538a-4db6-bd45-834458c134b1" providerId="ADAL" clId="{ECA19C54-3AC7-40F9-8E6E-A0FEEC9C83A6}" dt="2024-05-08T14:16:11.997" v="74" actId="478"/>
          <ac:spMkLst>
            <pc:docMk/>
            <pc:sldMk cId="4290196638" sldId="796"/>
            <ac:spMk id="2" creationId="{7EE3FF54-EC03-35F6-1631-464C8847722B}"/>
          </ac:spMkLst>
        </pc:spChg>
        <pc:spChg chg="add del mod">
          <ac:chgData name="Meg Kenward" userId="74ba5e8d-538a-4db6-bd45-834458c134b1" providerId="ADAL" clId="{ECA19C54-3AC7-40F9-8E6E-A0FEEC9C83A6}" dt="2024-05-10T10:55:03.754" v="3010" actId="478"/>
          <ac:spMkLst>
            <pc:docMk/>
            <pc:sldMk cId="4290196638" sldId="796"/>
            <ac:spMk id="2" creationId="{C3461ED0-941B-4E73-87A3-EA9303CEAD28}"/>
          </ac:spMkLst>
        </pc:spChg>
        <pc:spChg chg="mod">
          <ac:chgData name="Meg Kenward" userId="74ba5e8d-538a-4db6-bd45-834458c134b1" providerId="ADAL" clId="{ECA19C54-3AC7-40F9-8E6E-A0FEEC9C83A6}" dt="2024-05-10T11:09:41.472" v="3153" actId="33553"/>
          <ac:spMkLst>
            <pc:docMk/>
            <pc:sldMk cId="4290196638" sldId="796"/>
            <ac:spMk id="3" creationId="{0D3BD026-DBDF-BA8D-53E3-681F058DCA67}"/>
          </ac:spMkLst>
        </pc:spChg>
        <pc:spChg chg="del">
          <ac:chgData name="Meg Kenward" userId="74ba5e8d-538a-4db6-bd45-834458c134b1" providerId="ADAL" clId="{ECA19C54-3AC7-40F9-8E6E-A0FEEC9C83A6}" dt="2024-05-10T10:55:06.506" v="3011" actId="478"/>
          <ac:spMkLst>
            <pc:docMk/>
            <pc:sldMk cId="4290196638" sldId="796"/>
            <ac:spMk id="4" creationId="{CDDD5C96-E6B1-DE98-DCFF-4E5DBBD96E00}"/>
          </ac:spMkLst>
        </pc:spChg>
        <pc:spChg chg="add del mod">
          <ac:chgData name="Meg Kenward" userId="74ba5e8d-538a-4db6-bd45-834458c134b1" providerId="ADAL" clId="{ECA19C54-3AC7-40F9-8E6E-A0FEEC9C83A6}" dt="2024-05-10T11:07:54.240" v="3129" actId="478"/>
          <ac:spMkLst>
            <pc:docMk/>
            <pc:sldMk cId="4290196638" sldId="796"/>
            <ac:spMk id="5" creationId="{A8870F47-44C1-E0C8-4977-D3BBE0562FFF}"/>
          </ac:spMkLst>
        </pc:spChg>
        <pc:spChg chg="add del mod">
          <ac:chgData name="Meg Kenward" userId="74ba5e8d-538a-4db6-bd45-834458c134b1" providerId="ADAL" clId="{ECA19C54-3AC7-40F9-8E6E-A0FEEC9C83A6}" dt="2024-05-08T14:16:13.188" v="75" actId="478"/>
          <ac:spMkLst>
            <pc:docMk/>
            <pc:sldMk cId="4290196638" sldId="796"/>
            <ac:spMk id="5" creationId="{F3C48E2E-3AAD-DA98-051E-564666AFE55C}"/>
          </ac:spMkLst>
        </pc:spChg>
        <pc:spChg chg="del">
          <ac:chgData name="Meg Kenward" userId="74ba5e8d-538a-4db6-bd45-834458c134b1" providerId="ADAL" clId="{ECA19C54-3AC7-40F9-8E6E-A0FEEC9C83A6}" dt="2024-05-10T10:55:08.025" v="3013" actId="478"/>
          <ac:spMkLst>
            <pc:docMk/>
            <pc:sldMk cId="4290196638" sldId="796"/>
            <ac:spMk id="27" creationId="{61DD91EF-0FC7-0DA0-9342-623913320094}"/>
          </ac:spMkLst>
        </pc:spChg>
        <pc:spChg chg="mod">
          <ac:chgData name="Meg Kenward" userId="74ba5e8d-538a-4db6-bd45-834458c134b1" providerId="ADAL" clId="{ECA19C54-3AC7-40F9-8E6E-A0FEEC9C83A6}" dt="2024-05-10T10:55:07.222" v="3012" actId="6549"/>
          <ac:spMkLst>
            <pc:docMk/>
            <pc:sldMk cId="4290196638" sldId="796"/>
            <ac:spMk id="30" creationId="{BD33851E-31B1-D217-1E1F-EA83A71A4F10}"/>
          </ac:spMkLst>
        </pc:spChg>
        <pc:spChg chg="add del mod">
          <ac:chgData name="Meg Kenward" userId="74ba5e8d-538a-4db6-bd45-834458c134b1" providerId="ADAL" clId="{ECA19C54-3AC7-40F9-8E6E-A0FEEC9C83A6}" dt="2024-05-10T11:07:41.273" v="3125" actId="478"/>
          <ac:spMkLst>
            <pc:docMk/>
            <pc:sldMk cId="4290196638" sldId="796"/>
            <ac:spMk id="32" creationId="{1268B31F-651C-40E7-D7F4-A2FDD8B5CD93}"/>
          </ac:spMkLst>
        </pc:spChg>
        <pc:spChg chg="mod">
          <ac:chgData name="Meg Kenward" userId="74ba5e8d-538a-4db6-bd45-834458c134b1" providerId="ADAL" clId="{ECA19C54-3AC7-40F9-8E6E-A0FEEC9C83A6}" dt="2024-05-10T10:55:10.135" v="3015"/>
          <ac:spMkLst>
            <pc:docMk/>
            <pc:sldMk cId="4290196638" sldId="796"/>
            <ac:spMk id="34" creationId="{9373945F-5F0F-E06F-0F66-04CB74992E5C}"/>
          </ac:spMkLst>
        </pc:spChg>
        <pc:spChg chg="mod">
          <ac:chgData name="Meg Kenward" userId="74ba5e8d-538a-4db6-bd45-834458c134b1" providerId="ADAL" clId="{ECA19C54-3AC7-40F9-8E6E-A0FEEC9C83A6}" dt="2024-05-10T10:55:10.135" v="3015"/>
          <ac:spMkLst>
            <pc:docMk/>
            <pc:sldMk cId="4290196638" sldId="796"/>
            <ac:spMk id="35" creationId="{DBC355C5-D69C-BC95-4180-720FCB6B646B}"/>
          </ac:spMkLst>
        </pc:spChg>
        <pc:spChg chg="add mod">
          <ac:chgData name="Meg Kenward" userId="74ba5e8d-538a-4db6-bd45-834458c134b1" providerId="ADAL" clId="{ECA19C54-3AC7-40F9-8E6E-A0FEEC9C83A6}" dt="2024-05-10T11:37:20.242" v="4878" actId="962"/>
          <ac:spMkLst>
            <pc:docMk/>
            <pc:sldMk cId="4290196638" sldId="796"/>
            <ac:spMk id="36" creationId="{5FE4E459-21F3-F594-D0DA-7B00E7958354}"/>
          </ac:spMkLst>
        </pc:spChg>
        <pc:spChg chg="mod">
          <ac:chgData name="Meg Kenward" userId="74ba5e8d-538a-4db6-bd45-834458c134b1" providerId="ADAL" clId="{ECA19C54-3AC7-40F9-8E6E-A0FEEC9C83A6}" dt="2024-05-10T10:55:10.135" v="3015"/>
          <ac:spMkLst>
            <pc:docMk/>
            <pc:sldMk cId="4290196638" sldId="796"/>
            <ac:spMk id="38" creationId="{576C3EF0-375B-BAA3-421E-58055D678E4D}"/>
          </ac:spMkLst>
        </pc:spChg>
        <pc:spChg chg="mod">
          <ac:chgData name="Meg Kenward" userId="74ba5e8d-538a-4db6-bd45-834458c134b1" providerId="ADAL" clId="{ECA19C54-3AC7-40F9-8E6E-A0FEEC9C83A6}" dt="2024-05-10T10:55:10.135" v="3015"/>
          <ac:spMkLst>
            <pc:docMk/>
            <pc:sldMk cId="4290196638" sldId="796"/>
            <ac:spMk id="39" creationId="{C9ADDF89-82E2-0931-BB21-5BB17F69BD74}"/>
          </ac:spMkLst>
        </pc:spChg>
        <pc:spChg chg="add mod">
          <ac:chgData name="Meg Kenward" userId="74ba5e8d-538a-4db6-bd45-834458c134b1" providerId="ADAL" clId="{ECA19C54-3AC7-40F9-8E6E-A0FEEC9C83A6}" dt="2024-05-10T11:37:24.598" v="4880" actId="962"/>
          <ac:spMkLst>
            <pc:docMk/>
            <pc:sldMk cId="4290196638" sldId="796"/>
            <ac:spMk id="40" creationId="{9E8684DC-D5CC-B253-44CE-98C01B346D1E}"/>
          </ac:spMkLst>
        </pc:spChg>
        <pc:spChg chg="mod">
          <ac:chgData name="Meg Kenward" userId="74ba5e8d-538a-4db6-bd45-834458c134b1" providerId="ADAL" clId="{ECA19C54-3AC7-40F9-8E6E-A0FEEC9C83A6}" dt="2024-05-10T10:55:10.135" v="3015"/>
          <ac:spMkLst>
            <pc:docMk/>
            <pc:sldMk cId="4290196638" sldId="796"/>
            <ac:spMk id="42" creationId="{1D8D6308-B833-D877-06AF-11238BB3364C}"/>
          </ac:spMkLst>
        </pc:spChg>
        <pc:spChg chg="mod">
          <ac:chgData name="Meg Kenward" userId="74ba5e8d-538a-4db6-bd45-834458c134b1" providerId="ADAL" clId="{ECA19C54-3AC7-40F9-8E6E-A0FEEC9C83A6}" dt="2024-05-10T10:55:10.135" v="3015"/>
          <ac:spMkLst>
            <pc:docMk/>
            <pc:sldMk cId="4290196638" sldId="796"/>
            <ac:spMk id="43" creationId="{63C48E05-0D68-D4FB-8C3C-AADE4E019FBB}"/>
          </ac:spMkLst>
        </pc:spChg>
        <pc:spChg chg="add mod">
          <ac:chgData name="Meg Kenward" userId="74ba5e8d-538a-4db6-bd45-834458c134b1" providerId="ADAL" clId="{ECA19C54-3AC7-40F9-8E6E-A0FEEC9C83A6}" dt="2024-05-10T10:55:10.135" v="3015"/>
          <ac:spMkLst>
            <pc:docMk/>
            <pc:sldMk cId="4290196638" sldId="796"/>
            <ac:spMk id="44" creationId="{6B77B0D5-82CF-921E-3EEE-B3AFAAB371BF}"/>
          </ac:spMkLst>
        </pc:spChg>
        <pc:spChg chg="add mod">
          <ac:chgData name="Meg Kenward" userId="74ba5e8d-538a-4db6-bd45-834458c134b1" providerId="ADAL" clId="{ECA19C54-3AC7-40F9-8E6E-A0FEEC9C83A6}" dt="2024-05-10T11:37:43.504" v="4890" actId="962"/>
          <ac:spMkLst>
            <pc:docMk/>
            <pc:sldMk cId="4290196638" sldId="796"/>
            <ac:spMk id="45" creationId="{6D14A596-8035-F46A-BCF8-210177F871E8}"/>
          </ac:spMkLst>
        </pc:spChg>
        <pc:spChg chg="mod">
          <ac:chgData name="Meg Kenward" userId="74ba5e8d-538a-4db6-bd45-834458c134b1" providerId="ADAL" clId="{ECA19C54-3AC7-40F9-8E6E-A0FEEC9C83A6}" dt="2024-05-10T10:55:10.135" v="3015"/>
          <ac:spMkLst>
            <pc:docMk/>
            <pc:sldMk cId="4290196638" sldId="796"/>
            <ac:spMk id="47" creationId="{10EBC125-1A9D-958A-ECD1-33FFF27B5B55}"/>
          </ac:spMkLst>
        </pc:spChg>
        <pc:spChg chg="mod">
          <ac:chgData name="Meg Kenward" userId="74ba5e8d-538a-4db6-bd45-834458c134b1" providerId="ADAL" clId="{ECA19C54-3AC7-40F9-8E6E-A0FEEC9C83A6}" dt="2024-05-10T10:55:10.135" v="3015"/>
          <ac:spMkLst>
            <pc:docMk/>
            <pc:sldMk cId="4290196638" sldId="796"/>
            <ac:spMk id="48" creationId="{F143DC0B-2AE4-7DB0-117F-1E62AA031033}"/>
          </ac:spMkLst>
        </pc:spChg>
        <pc:spChg chg="add mod">
          <ac:chgData name="Meg Kenward" userId="74ba5e8d-538a-4db6-bd45-834458c134b1" providerId="ADAL" clId="{ECA19C54-3AC7-40F9-8E6E-A0FEEC9C83A6}" dt="2024-05-10T10:55:10.135" v="3015"/>
          <ac:spMkLst>
            <pc:docMk/>
            <pc:sldMk cId="4290196638" sldId="796"/>
            <ac:spMk id="49" creationId="{8DF3E253-056D-B46A-6DEE-1F9ACB46B02B}"/>
          </ac:spMkLst>
        </pc:spChg>
        <pc:spChg chg="add mod">
          <ac:chgData name="Meg Kenward" userId="74ba5e8d-538a-4db6-bd45-834458c134b1" providerId="ADAL" clId="{ECA19C54-3AC7-40F9-8E6E-A0FEEC9C83A6}" dt="2024-05-10T11:37:27.639" v="4882" actId="962"/>
          <ac:spMkLst>
            <pc:docMk/>
            <pc:sldMk cId="4290196638" sldId="796"/>
            <ac:spMk id="50" creationId="{2AB95F0F-BD08-7586-B60C-AFAF13EC3E2B}"/>
          </ac:spMkLst>
        </pc:spChg>
        <pc:spChg chg="mod">
          <ac:chgData name="Meg Kenward" userId="74ba5e8d-538a-4db6-bd45-834458c134b1" providerId="ADAL" clId="{ECA19C54-3AC7-40F9-8E6E-A0FEEC9C83A6}" dt="2024-05-10T10:55:10.135" v="3015"/>
          <ac:spMkLst>
            <pc:docMk/>
            <pc:sldMk cId="4290196638" sldId="796"/>
            <ac:spMk id="52" creationId="{0781592C-AD9F-DE38-45E5-310FB16DB196}"/>
          </ac:spMkLst>
        </pc:spChg>
        <pc:spChg chg="mod">
          <ac:chgData name="Meg Kenward" userId="74ba5e8d-538a-4db6-bd45-834458c134b1" providerId="ADAL" clId="{ECA19C54-3AC7-40F9-8E6E-A0FEEC9C83A6}" dt="2024-05-10T10:55:10.135" v="3015"/>
          <ac:spMkLst>
            <pc:docMk/>
            <pc:sldMk cId="4290196638" sldId="796"/>
            <ac:spMk id="53" creationId="{3CDB20D7-2BBD-2F4E-1AEA-EA30EF12FC80}"/>
          </ac:spMkLst>
        </pc:spChg>
        <pc:spChg chg="add mod">
          <ac:chgData name="Meg Kenward" userId="74ba5e8d-538a-4db6-bd45-834458c134b1" providerId="ADAL" clId="{ECA19C54-3AC7-40F9-8E6E-A0FEEC9C83A6}" dt="2024-05-10T10:55:10.135" v="3015"/>
          <ac:spMkLst>
            <pc:docMk/>
            <pc:sldMk cId="4290196638" sldId="796"/>
            <ac:spMk id="54" creationId="{25DE2721-0BC5-A287-31BF-A43B8758871D}"/>
          </ac:spMkLst>
        </pc:spChg>
        <pc:spChg chg="add mod">
          <ac:chgData name="Meg Kenward" userId="74ba5e8d-538a-4db6-bd45-834458c134b1" providerId="ADAL" clId="{ECA19C54-3AC7-40F9-8E6E-A0FEEC9C83A6}" dt="2024-05-10T11:37:38.588" v="4888" actId="962"/>
          <ac:spMkLst>
            <pc:docMk/>
            <pc:sldMk cId="4290196638" sldId="796"/>
            <ac:spMk id="55" creationId="{C48F149D-A312-0731-AB7A-1CCDF8BDF3A9}"/>
          </ac:spMkLst>
        </pc:spChg>
        <pc:spChg chg="mod">
          <ac:chgData name="Meg Kenward" userId="74ba5e8d-538a-4db6-bd45-834458c134b1" providerId="ADAL" clId="{ECA19C54-3AC7-40F9-8E6E-A0FEEC9C83A6}" dt="2024-05-10T10:55:10.135" v="3015"/>
          <ac:spMkLst>
            <pc:docMk/>
            <pc:sldMk cId="4290196638" sldId="796"/>
            <ac:spMk id="57" creationId="{24F41A5A-FB47-9AE8-CAB6-CBE37CAB9318}"/>
          </ac:spMkLst>
        </pc:spChg>
        <pc:spChg chg="mod">
          <ac:chgData name="Meg Kenward" userId="74ba5e8d-538a-4db6-bd45-834458c134b1" providerId="ADAL" clId="{ECA19C54-3AC7-40F9-8E6E-A0FEEC9C83A6}" dt="2024-05-10T10:55:10.135" v="3015"/>
          <ac:spMkLst>
            <pc:docMk/>
            <pc:sldMk cId="4290196638" sldId="796"/>
            <ac:spMk id="58" creationId="{6150C172-71DC-D813-FFA3-939C43DB77B0}"/>
          </ac:spMkLst>
        </pc:spChg>
        <pc:spChg chg="add mod">
          <ac:chgData name="Meg Kenward" userId="74ba5e8d-538a-4db6-bd45-834458c134b1" providerId="ADAL" clId="{ECA19C54-3AC7-40F9-8E6E-A0FEEC9C83A6}" dt="2024-05-10T10:55:10.135" v="3015"/>
          <ac:spMkLst>
            <pc:docMk/>
            <pc:sldMk cId="4290196638" sldId="796"/>
            <ac:spMk id="59" creationId="{F59FC22A-9466-ADC0-53B5-3E65E358C17B}"/>
          </ac:spMkLst>
        </pc:spChg>
        <pc:spChg chg="add mod">
          <ac:chgData name="Meg Kenward" userId="74ba5e8d-538a-4db6-bd45-834458c134b1" providerId="ADAL" clId="{ECA19C54-3AC7-40F9-8E6E-A0FEEC9C83A6}" dt="2024-05-10T11:37:33.301" v="4886" actId="962"/>
          <ac:spMkLst>
            <pc:docMk/>
            <pc:sldMk cId="4290196638" sldId="796"/>
            <ac:spMk id="60" creationId="{F79A84BF-13C3-F666-2EF5-F17646C46F3F}"/>
          </ac:spMkLst>
        </pc:spChg>
        <pc:spChg chg="del">
          <ac:chgData name="Meg Kenward" userId="74ba5e8d-538a-4db6-bd45-834458c134b1" providerId="ADAL" clId="{ECA19C54-3AC7-40F9-8E6E-A0FEEC9C83A6}" dt="2024-05-10T11:07:47.528" v="3127" actId="478"/>
          <ac:spMkLst>
            <pc:docMk/>
            <pc:sldMk cId="4290196638" sldId="796"/>
            <ac:spMk id="83" creationId="{21D47DAA-9181-5ECD-8AB6-1A60677504D8}"/>
          </ac:spMkLst>
        </pc:spChg>
        <pc:spChg chg="del">
          <ac:chgData name="Meg Kenward" userId="74ba5e8d-538a-4db6-bd45-834458c134b1" providerId="ADAL" clId="{ECA19C54-3AC7-40F9-8E6E-A0FEEC9C83A6}" dt="2024-05-10T10:55:00.589" v="3009" actId="478"/>
          <ac:spMkLst>
            <pc:docMk/>
            <pc:sldMk cId="4290196638" sldId="796"/>
            <ac:spMk id="85" creationId="{BF856687-62A8-7250-6F52-21EB2C917D48}"/>
          </ac:spMkLst>
        </pc:spChg>
        <pc:grpChg chg="del">
          <ac:chgData name="Meg Kenward" userId="74ba5e8d-538a-4db6-bd45-834458c134b1" providerId="ADAL" clId="{ECA19C54-3AC7-40F9-8E6E-A0FEEC9C83A6}" dt="2024-05-10T10:55:08.649" v="3014" actId="478"/>
          <ac:grpSpMkLst>
            <pc:docMk/>
            <pc:sldMk cId="4290196638" sldId="796"/>
            <ac:grpSpMk id="6" creationId="{D75EE023-2F32-A587-8EB1-9440B20C6E7C}"/>
          </ac:grpSpMkLst>
        </pc:grpChg>
        <pc:grpChg chg="add mod">
          <ac:chgData name="Meg Kenward" userId="74ba5e8d-538a-4db6-bd45-834458c134b1" providerId="ADAL" clId="{ECA19C54-3AC7-40F9-8E6E-A0FEEC9C83A6}" dt="2024-05-10T10:55:10.135" v="3015"/>
          <ac:grpSpMkLst>
            <pc:docMk/>
            <pc:sldMk cId="4290196638" sldId="796"/>
            <ac:grpSpMk id="33" creationId="{C1744710-9388-4DD3-B35D-3493623DD4F0}"/>
          </ac:grpSpMkLst>
        </pc:grpChg>
        <pc:grpChg chg="add mod">
          <ac:chgData name="Meg Kenward" userId="74ba5e8d-538a-4db6-bd45-834458c134b1" providerId="ADAL" clId="{ECA19C54-3AC7-40F9-8E6E-A0FEEC9C83A6}" dt="2024-05-10T10:55:10.135" v="3015"/>
          <ac:grpSpMkLst>
            <pc:docMk/>
            <pc:sldMk cId="4290196638" sldId="796"/>
            <ac:grpSpMk id="37" creationId="{64F30F1C-EF5C-4C30-C0DE-A8CE54764BE4}"/>
          </ac:grpSpMkLst>
        </pc:grpChg>
        <pc:grpChg chg="add mod">
          <ac:chgData name="Meg Kenward" userId="74ba5e8d-538a-4db6-bd45-834458c134b1" providerId="ADAL" clId="{ECA19C54-3AC7-40F9-8E6E-A0FEEC9C83A6}" dt="2024-05-10T10:55:10.135" v="3015"/>
          <ac:grpSpMkLst>
            <pc:docMk/>
            <pc:sldMk cId="4290196638" sldId="796"/>
            <ac:grpSpMk id="41" creationId="{9107B99F-0E26-F83A-5A6B-BF2826A9B0F0}"/>
          </ac:grpSpMkLst>
        </pc:grpChg>
        <pc:grpChg chg="add mod">
          <ac:chgData name="Meg Kenward" userId="74ba5e8d-538a-4db6-bd45-834458c134b1" providerId="ADAL" clId="{ECA19C54-3AC7-40F9-8E6E-A0FEEC9C83A6}" dt="2024-05-10T10:55:10.135" v="3015"/>
          <ac:grpSpMkLst>
            <pc:docMk/>
            <pc:sldMk cId="4290196638" sldId="796"/>
            <ac:grpSpMk id="46" creationId="{50C71D2A-7EB5-E276-BBB8-6A5A8313F887}"/>
          </ac:grpSpMkLst>
        </pc:grpChg>
        <pc:grpChg chg="add mod">
          <ac:chgData name="Meg Kenward" userId="74ba5e8d-538a-4db6-bd45-834458c134b1" providerId="ADAL" clId="{ECA19C54-3AC7-40F9-8E6E-A0FEEC9C83A6}" dt="2024-05-10T10:55:10.135" v="3015"/>
          <ac:grpSpMkLst>
            <pc:docMk/>
            <pc:sldMk cId="4290196638" sldId="796"/>
            <ac:grpSpMk id="51" creationId="{57158CA5-6BCE-B407-77B6-1E83A3B4F1F1}"/>
          </ac:grpSpMkLst>
        </pc:grpChg>
        <pc:grpChg chg="add mod">
          <ac:chgData name="Meg Kenward" userId="74ba5e8d-538a-4db6-bd45-834458c134b1" providerId="ADAL" clId="{ECA19C54-3AC7-40F9-8E6E-A0FEEC9C83A6}" dt="2024-05-10T10:55:10.135" v="3015"/>
          <ac:grpSpMkLst>
            <pc:docMk/>
            <pc:sldMk cId="4290196638" sldId="796"/>
            <ac:grpSpMk id="56" creationId="{B831DC43-DCC7-6707-810E-630CC927F8A3}"/>
          </ac:grpSpMkLst>
        </pc:grpChg>
        <pc:grpChg chg="del">
          <ac:chgData name="Meg Kenward" userId="74ba5e8d-538a-4db6-bd45-834458c134b1" providerId="ADAL" clId="{ECA19C54-3AC7-40F9-8E6E-A0FEEC9C83A6}" dt="2024-05-08T14:16:10.526" v="73" actId="478"/>
          <ac:grpSpMkLst>
            <pc:docMk/>
            <pc:sldMk cId="4290196638" sldId="796"/>
            <ac:grpSpMk id="57" creationId="{27AAB7CA-F732-3799-7B75-7E8FB5A13696}"/>
          </ac:grpSpMkLst>
        </pc:grpChg>
        <pc:picChg chg="mod">
          <ac:chgData name="Meg Kenward" userId="74ba5e8d-538a-4db6-bd45-834458c134b1" providerId="ADAL" clId="{ECA19C54-3AC7-40F9-8E6E-A0FEEC9C83A6}" dt="2024-05-10T11:06:17.391" v="3098" actId="962"/>
          <ac:picMkLst>
            <pc:docMk/>
            <pc:sldMk cId="4290196638" sldId="796"/>
            <ac:picMk id="31" creationId="{01B6AA1F-D89C-CD6B-D05A-30FADB7D7860}"/>
          </ac:picMkLst>
        </pc:picChg>
      </pc:sldChg>
      <pc:sldChg chg="addSp delSp modSp mod modNotes">
        <pc:chgData name="Meg Kenward" userId="74ba5e8d-538a-4db6-bd45-834458c134b1" providerId="ADAL" clId="{ECA19C54-3AC7-40F9-8E6E-A0FEEC9C83A6}" dt="2024-05-10T13:10:01.976" v="7649"/>
        <pc:sldMkLst>
          <pc:docMk/>
          <pc:sldMk cId="4155024420" sldId="797"/>
        </pc:sldMkLst>
        <pc:spChg chg="add del mod">
          <ac:chgData name="Meg Kenward" userId="74ba5e8d-538a-4db6-bd45-834458c134b1" providerId="ADAL" clId="{ECA19C54-3AC7-40F9-8E6E-A0FEEC9C83A6}" dt="2024-05-08T14:16:32.519" v="81" actId="478"/>
          <ac:spMkLst>
            <pc:docMk/>
            <pc:sldMk cId="4155024420" sldId="797"/>
            <ac:spMk id="2" creationId="{D8D183BC-1BD3-DB05-8F75-6563ACCEF8B7}"/>
          </ac:spMkLst>
        </pc:spChg>
        <pc:spChg chg="del">
          <ac:chgData name="Meg Kenward" userId="74ba5e8d-538a-4db6-bd45-834458c134b1" providerId="ADAL" clId="{ECA19C54-3AC7-40F9-8E6E-A0FEEC9C83A6}" dt="2024-05-08T14:16:31.101" v="80" actId="478"/>
          <ac:spMkLst>
            <pc:docMk/>
            <pc:sldMk cId="4155024420" sldId="797"/>
            <ac:spMk id="3" creationId="{E9167935-D138-9FB2-81BC-D9A36E1BC985}"/>
          </ac:spMkLst>
        </pc:spChg>
        <pc:spChg chg="mod">
          <ac:chgData name="Meg Kenward" userId="74ba5e8d-538a-4db6-bd45-834458c134b1" providerId="ADAL" clId="{ECA19C54-3AC7-40F9-8E6E-A0FEEC9C83A6}" dt="2024-05-10T11:09:23.163" v="3144" actId="33553"/>
          <ac:spMkLst>
            <pc:docMk/>
            <pc:sldMk cId="4155024420" sldId="797"/>
            <ac:spMk id="4" creationId="{989EE9EA-773E-5B28-E857-2A83A300E308}"/>
          </ac:spMkLst>
        </pc:spChg>
      </pc:sldChg>
      <pc:sldChg chg="addSp delSp modSp mod modNotesTx">
        <pc:chgData name="Meg Kenward" userId="74ba5e8d-538a-4db6-bd45-834458c134b1" providerId="ADAL" clId="{ECA19C54-3AC7-40F9-8E6E-A0FEEC9C83A6}" dt="2024-05-10T11:09:46.415" v="3156" actId="33553"/>
        <pc:sldMkLst>
          <pc:docMk/>
          <pc:sldMk cId="4276837978" sldId="798"/>
        </pc:sldMkLst>
        <pc:spChg chg="add del mod">
          <ac:chgData name="Meg Kenward" userId="74ba5e8d-538a-4db6-bd45-834458c134b1" providerId="ADAL" clId="{ECA19C54-3AC7-40F9-8E6E-A0FEEC9C83A6}" dt="2024-05-08T14:15:51.722" v="64" actId="478"/>
          <ac:spMkLst>
            <pc:docMk/>
            <pc:sldMk cId="4276837978" sldId="798"/>
            <ac:spMk id="2" creationId="{C8AE31AF-BC4B-9A13-C93B-343AE9482E60}"/>
          </ac:spMkLst>
        </pc:spChg>
        <pc:spChg chg="del">
          <ac:chgData name="Meg Kenward" userId="74ba5e8d-538a-4db6-bd45-834458c134b1" providerId="ADAL" clId="{ECA19C54-3AC7-40F9-8E6E-A0FEEC9C83A6}" dt="2024-05-08T14:15:49.955" v="63" actId="478"/>
          <ac:spMkLst>
            <pc:docMk/>
            <pc:sldMk cId="4276837978" sldId="798"/>
            <ac:spMk id="3" creationId="{E9167935-D138-9FB2-81BC-D9A36E1BC985}"/>
          </ac:spMkLst>
        </pc:spChg>
        <pc:spChg chg="mod">
          <ac:chgData name="Meg Kenward" userId="74ba5e8d-538a-4db6-bd45-834458c134b1" providerId="ADAL" clId="{ECA19C54-3AC7-40F9-8E6E-A0FEEC9C83A6}" dt="2024-05-10T11:09:46.415" v="3156" actId="33553"/>
          <ac:spMkLst>
            <pc:docMk/>
            <pc:sldMk cId="4276837978" sldId="798"/>
            <ac:spMk id="4" creationId="{989EE9EA-773E-5B28-E857-2A83A300E308}"/>
          </ac:spMkLst>
        </pc:spChg>
      </pc:sldChg>
      <pc:sldChg chg="addSp delSp modSp mod modNotes">
        <pc:chgData name="Meg Kenward" userId="74ba5e8d-538a-4db6-bd45-834458c134b1" providerId="ADAL" clId="{ECA19C54-3AC7-40F9-8E6E-A0FEEC9C83A6}" dt="2024-05-10T13:10:08.338" v="7650"/>
        <pc:sldMkLst>
          <pc:docMk/>
          <pc:sldMk cId="4040203953" sldId="800"/>
        </pc:sldMkLst>
        <pc:spChg chg="add del mod">
          <ac:chgData name="Meg Kenward" userId="74ba5e8d-538a-4db6-bd45-834458c134b1" providerId="ADAL" clId="{ECA19C54-3AC7-40F9-8E6E-A0FEEC9C83A6}" dt="2024-05-08T14:15:46.980" v="62" actId="478"/>
          <ac:spMkLst>
            <pc:docMk/>
            <pc:sldMk cId="4040203953" sldId="800"/>
            <ac:spMk id="2" creationId="{9F89617A-3791-B3E7-18BB-86C85A87338E}"/>
          </ac:spMkLst>
        </pc:spChg>
        <pc:spChg chg="del">
          <ac:chgData name="Meg Kenward" userId="74ba5e8d-538a-4db6-bd45-834458c134b1" providerId="ADAL" clId="{ECA19C54-3AC7-40F9-8E6E-A0FEEC9C83A6}" dt="2024-05-08T14:15:45.571" v="61" actId="478"/>
          <ac:spMkLst>
            <pc:docMk/>
            <pc:sldMk cId="4040203953" sldId="800"/>
            <ac:spMk id="3" creationId="{FFE6888C-18F5-287E-55A5-E7957A9EDEA9}"/>
          </ac:spMkLst>
        </pc:spChg>
        <pc:spChg chg="mod">
          <ac:chgData name="Meg Kenward" userId="74ba5e8d-538a-4db6-bd45-834458c134b1" providerId="ADAL" clId="{ECA19C54-3AC7-40F9-8E6E-A0FEEC9C83A6}" dt="2024-05-10T09:33:27.332" v="1605" actId="20577"/>
          <ac:spMkLst>
            <pc:docMk/>
            <pc:sldMk cId="4040203953" sldId="800"/>
            <ac:spMk id="6" creationId="{8762100D-D976-AB6D-87E1-2A8C2B416462}"/>
          </ac:spMkLst>
        </pc:spChg>
      </pc:sldChg>
      <pc:sldChg chg="del">
        <pc:chgData name="Meg Kenward" userId="74ba5e8d-538a-4db6-bd45-834458c134b1" providerId="ADAL" clId="{ECA19C54-3AC7-40F9-8E6E-A0FEEC9C83A6}" dt="2024-05-08T14:18:47.096" v="132" actId="47"/>
        <pc:sldMkLst>
          <pc:docMk/>
          <pc:sldMk cId="1572990653" sldId="801"/>
        </pc:sldMkLst>
      </pc:sldChg>
      <pc:sldChg chg="addSp delSp modSp mod">
        <pc:chgData name="Meg Kenward" userId="74ba5e8d-538a-4db6-bd45-834458c134b1" providerId="ADAL" clId="{ECA19C54-3AC7-40F9-8E6E-A0FEEC9C83A6}" dt="2024-05-10T13:12:11.164" v="7798" actId="962"/>
        <pc:sldMkLst>
          <pc:docMk/>
          <pc:sldMk cId="2139874686" sldId="802"/>
        </pc:sldMkLst>
        <pc:spChg chg="del">
          <ac:chgData name="Meg Kenward" userId="74ba5e8d-538a-4db6-bd45-834458c134b1" providerId="ADAL" clId="{ECA19C54-3AC7-40F9-8E6E-A0FEEC9C83A6}" dt="2024-05-08T14:15:10.833" v="44" actId="478"/>
          <ac:spMkLst>
            <pc:docMk/>
            <pc:sldMk cId="2139874686" sldId="802"/>
            <ac:spMk id="2" creationId="{C66D1E4E-5D7F-4F5F-5381-C889DFF75EDB}"/>
          </ac:spMkLst>
        </pc:spChg>
        <pc:spChg chg="mod">
          <ac:chgData name="Meg Kenward" userId="74ba5e8d-538a-4db6-bd45-834458c134b1" providerId="ADAL" clId="{ECA19C54-3AC7-40F9-8E6E-A0FEEC9C83A6}" dt="2024-05-10T11:09:52.559" v="3160" actId="33553"/>
          <ac:spMkLst>
            <pc:docMk/>
            <pc:sldMk cId="2139874686" sldId="802"/>
            <ac:spMk id="3" creationId="{45D8CB0F-AF0D-062C-08A6-3AE45B37DF4E}"/>
          </ac:spMkLst>
        </pc:spChg>
        <pc:spChg chg="add del mod">
          <ac:chgData name="Meg Kenward" userId="74ba5e8d-538a-4db6-bd45-834458c134b1" providerId="ADAL" clId="{ECA19C54-3AC7-40F9-8E6E-A0FEEC9C83A6}" dt="2024-05-08T14:15:12.169" v="45" actId="478"/>
          <ac:spMkLst>
            <pc:docMk/>
            <pc:sldMk cId="2139874686" sldId="802"/>
            <ac:spMk id="4" creationId="{9A3ED998-B19D-69A5-E8CD-AAA0023E6B6C}"/>
          </ac:spMkLst>
        </pc:spChg>
        <pc:graphicFrameChg chg="mod">
          <ac:chgData name="Meg Kenward" userId="74ba5e8d-538a-4db6-bd45-834458c134b1" providerId="ADAL" clId="{ECA19C54-3AC7-40F9-8E6E-A0FEEC9C83A6}" dt="2024-05-10T13:12:11.164" v="7798" actId="962"/>
          <ac:graphicFrameMkLst>
            <pc:docMk/>
            <pc:sldMk cId="2139874686" sldId="802"/>
            <ac:graphicFrameMk id="5" creationId="{34FEDB8D-F3F9-AFCB-3EC8-708747CC608D}"/>
          </ac:graphicFrameMkLst>
        </pc:graphicFrameChg>
        <pc:graphicFrameChg chg="del">
          <ac:chgData name="Meg Kenward" userId="74ba5e8d-538a-4db6-bd45-834458c134b1" providerId="ADAL" clId="{ECA19C54-3AC7-40F9-8E6E-A0FEEC9C83A6}" dt="2024-05-08T14:15:13.405" v="46" actId="478"/>
          <ac:graphicFrameMkLst>
            <pc:docMk/>
            <pc:sldMk cId="2139874686" sldId="802"/>
            <ac:graphicFrameMk id="6" creationId="{30241991-EE30-32BD-4A20-25F843FFEC22}"/>
          </ac:graphicFrameMkLst>
        </pc:graphicFrameChg>
      </pc:sldChg>
      <pc:sldChg chg="addSp delSp modSp">
        <pc:chgData name="Meg Kenward" userId="74ba5e8d-538a-4db6-bd45-834458c134b1" providerId="ADAL" clId="{ECA19C54-3AC7-40F9-8E6E-A0FEEC9C83A6}" dt="2024-05-08T15:03:26.082" v="323" actId="1076"/>
        <pc:sldMkLst>
          <pc:docMk/>
          <pc:sldMk cId="356249928" sldId="804"/>
        </pc:sldMkLst>
        <pc:spChg chg="add del mod">
          <ac:chgData name="Meg Kenward" userId="74ba5e8d-538a-4db6-bd45-834458c134b1" providerId="ADAL" clId="{ECA19C54-3AC7-40F9-8E6E-A0FEEC9C83A6}" dt="2024-05-08T14:14:55.720" v="36" actId="478"/>
          <ac:spMkLst>
            <pc:docMk/>
            <pc:sldMk cId="356249928" sldId="804"/>
            <ac:spMk id="2" creationId="{201D078C-1AE7-2B2D-AA14-8F720F689A32}"/>
          </ac:spMkLst>
        </pc:spChg>
        <pc:spChg chg="del">
          <ac:chgData name="Meg Kenward" userId="74ba5e8d-538a-4db6-bd45-834458c134b1" providerId="ADAL" clId="{ECA19C54-3AC7-40F9-8E6E-A0FEEC9C83A6}" dt="2024-05-08T14:14:53.863" v="35" actId="478"/>
          <ac:spMkLst>
            <pc:docMk/>
            <pc:sldMk cId="356249928" sldId="804"/>
            <ac:spMk id="3" creationId="{9C748A23-A8E2-CDE6-E571-1D46628636E8}"/>
          </ac:spMkLst>
        </pc:spChg>
        <pc:spChg chg="mod">
          <ac:chgData name="Meg Kenward" userId="74ba5e8d-538a-4db6-bd45-834458c134b1" providerId="ADAL" clId="{ECA19C54-3AC7-40F9-8E6E-A0FEEC9C83A6}" dt="2024-05-08T15:03:26.082" v="323" actId="1076"/>
          <ac:spMkLst>
            <pc:docMk/>
            <pc:sldMk cId="356249928" sldId="804"/>
            <ac:spMk id="6" creationId="{8762100D-D976-AB6D-87E1-2A8C2B416462}"/>
          </ac:spMkLst>
        </pc:spChg>
      </pc:sldChg>
      <pc:sldChg chg="addSp delSp modSp mod modNotes">
        <pc:chgData name="Meg Kenward" userId="74ba5e8d-538a-4db6-bd45-834458c134b1" providerId="ADAL" clId="{ECA19C54-3AC7-40F9-8E6E-A0FEEC9C83A6}" dt="2024-05-10T13:10:08.338" v="7650"/>
        <pc:sldMkLst>
          <pc:docMk/>
          <pc:sldMk cId="2408567386" sldId="806"/>
        </pc:sldMkLst>
        <pc:spChg chg="del">
          <ac:chgData name="Meg Kenward" userId="74ba5e8d-538a-4db6-bd45-834458c134b1" providerId="ADAL" clId="{ECA19C54-3AC7-40F9-8E6E-A0FEEC9C83A6}" dt="2024-05-08T14:14:47.414" v="33" actId="478"/>
          <ac:spMkLst>
            <pc:docMk/>
            <pc:sldMk cId="2408567386" sldId="806"/>
            <ac:spMk id="2" creationId="{00000000-0000-0000-0000-000000000000}"/>
          </ac:spMkLst>
        </pc:spChg>
        <pc:spChg chg="mod">
          <ac:chgData name="Meg Kenward" userId="74ba5e8d-538a-4db6-bd45-834458c134b1" providerId="ADAL" clId="{ECA19C54-3AC7-40F9-8E6E-A0FEEC9C83A6}" dt="2024-05-10T11:09:55.361" v="3162" actId="33553"/>
          <ac:spMkLst>
            <pc:docMk/>
            <pc:sldMk cId="2408567386" sldId="806"/>
            <ac:spMk id="3" creationId="{00000000-0000-0000-0000-000000000000}"/>
          </ac:spMkLst>
        </pc:spChg>
        <pc:spChg chg="add del mod">
          <ac:chgData name="Meg Kenward" userId="74ba5e8d-538a-4db6-bd45-834458c134b1" providerId="ADAL" clId="{ECA19C54-3AC7-40F9-8E6E-A0FEEC9C83A6}" dt="2024-05-08T14:14:49.432" v="34" actId="478"/>
          <ac:spMkLst>
            <pc:docMk/>
            <pc:sldMk cId="2408567386" sldId="806"/>
            <ac:spMk id="5" creationId="{B4F3BCB8-7FE5-410C-81E4-61310B16DE22}"/>
          </ac:spMkLst>
        </pc:spChg>
        <pc:picChg chg="del">
          <ac:chgData name="Meg Kenward" userId="74ba5e8d-538a-4db6-bd45-834458c134b1" providerId="ADAL" clId="{ECA19C54-3AC7-40F9-8E6E-A0FEEC9C83A6}" dt="2024-05-08T15:22:01.954" v="366" actId="478"/>
          <ac:picMkLst>
            <pc:docMk/>
            <pc:sldMk cId="2408567386" sldId="806"/>
            <ac:picMk id="4" creationId="{1018FFE9-8D67-8B29-0099-1C569ACE2DF5}"/>
          </ac:picMkLst>
        </pc:picChg>
        <pc:picChg chg="mod">
          <ac:chgData name="Meg Kenward" userId="74ba5e8d-538a-4db6-bd45-834458c134b1" providerId="ADAL" clId="{ECA19C54-3AC7-40F9-8E6E-A0FEEC9C83A6}" dt="2024-05-10T11:07:07.055" v="3114" actId="962"/>
          <ac:picMkLst>
            <pc:docMk/>
            <pc:sldMk cId="2408567386" sldId="806"/>
            <ac:picMk id="7" creationId="{A4FA8CC8-4385-FBF7-58BF-A3313D0AE881}"/>
          </ac:picMkLst>
        </pc:picChg>
        <pc:picChg chg="add mod">
          <ac:chgData name="Meg Kenward" userId="74ba5e8d-538a-4db6-bd45-834458c134b1" providerId="ADAL" clId="{ECA19C54-3AC7-40F9-8E6E-A0FEEC9C83A6}" dt="2024-05-10T11:57:02.849" v="6731" actId="962"/>
          <ac:picMkLst>
            <pc:docMk/>
            <pc:sldMk cId="2408567386" sldId="806"/>
            <ac:picMk id="8" creationId="{70A88389-0362-394D-3CCD-1811D0A8420B}"/>
          </ac:picMkLst>
        </pc:picChg>
      </pc:sldChg>
      <pc:sldChg chg="addSp delSp modSp mod">
        <pc:chgData name="Meg Kenward" userId="74ba5e8d-538a-4db6-bd45-834458c134b1" providerId="ADAL" clId="{ECA19C54-3AC7-40F9-8E6E-A0FEEC9C83A6}" dt="2024-05-10T11:08:35.981" v="3141" actId="478"/>
        <pc:sldMkLst>
          <pc:docMk/>
          <pc:sldMk cId="868329107" sldId="808"/>
        </pc:sldMkLst>
        <pc:spChg chg="mod">
          <ac:chgData name="Meg Kenward" userId="74ba5e8d-538a-4db6-bd45-834458c134b1" providerId="ADAL" clId="{ECA19C54-3AC7-40F9-8E6E-A0FEEC9C83A6}" dt="2024-05-08T15:03:34.706" v="325" actId="14100"/>
          <ac:spMkLst>
            <pc:docMk/>
            <pc:sldMk cId="868329107" sldId="808"/>
            <ac:spMk id="2" creationId="{8FE990EE-1AFF-4F46-978D-F4942D1A61C6}"/>
          </ac:spMkLst>
        </pc:spChg>
        <pc:spChg chg="del">
          <ac:chgData name="Meg Kenward" userId="74ba5e8d-538a-4db6-bd45-834458c134b1" providerId="ADAL" clId="{ECA19C54-3AC7-40F9-8E6E-A0FEEC9C83A6}" dt="2024-05-10T11:06:59.064" v="3111" actId="478"/>
          <ac:spMkLst>
            <pc:docMk/>
            <pc:sldMk cId="868329107" sldId="808"/>
            <ac:spMk id="3" creationId="{73783B3B-F4BF-1714-9098-310088315D62}"/>
          </ac:spMkLst>
        </pc:spChg>
        <pc:spChg chg="add del mod">
          <ac:chgData name="Meg Kenward" userId="74ba5e8d-538a-4db6-bd45-834458c134b1" providerId="ADAL" clId="{ECA19C54-3AC7-40F9-8E6E-A0FEEC9C83A6}" dt="2024-05-08T14:14:43.141" v="31" actId="478"/>
          <ac:spMkLst>
            <pc:docMk/>
            <pc:sldMk cId="868329107" sldId="808"/>
            <ac:spMk id="4" creationId="{081FE4F1-0AAF-B9F8-21C1-F880F0338810}"/>
          </ac:spMkLst>
        </pc:spChg>
        <pc:spChg chg="del">
          <ac:chgData name="Meg Kenward" userId="74ba5e8d-538a-4db6-bd45-834458c134b1" providerId="ADAL" clId="{ECA19C54-3AC7-40F9-8E6E-A0FEEC9C83A6}" dt="2024-05-08T14:14:41.558" v="30" actId="478"/>
          <ac:spMkLst>
            <pc:docMk/>
            <pc:sldMk cId="868329107" sldId="808"/>
            <ac:spMk id="5" creationId="{938B5118-6EAB-1600-E2C4-C51AF1E94D0D}"/>
          </ac:spMkLst>
        </pc:spChg>
        <pc:spChg chg="mod">
          <ac:chgData name="Meg Kenward" userId="74ba5e8d-538a-4db6-bd45-834458c134b1" providerId="ADAL" clId="{ECA19C54-3AC7-40F9-8E6E-A0FEEC9C83A6}" dt="2024-05-10T10:16:22.863" v="1720" actId="20577"/>
          <ac:spMkLst>
            <pc:docMk/>
            <pc:sldMk cId="868329107" sldId="808"/>
            <ac:spMk id="6" creationId="{AF08486A-04D0-337A-C4F1-B375CBF31DB8}"/>
          </ac:spMkLst>
        </pc:spChg>
        <pc:spChg chg="del">
          <ac:chgData name="Meg Kenward" userId="74ba5e8d-538a-4db6-bd45-834458c134b1" providerId="ADAL" clId="{ECA19C54-3AC7-40F9-8E6E-A0FEEC9C83A6}" dt="2024-05-10T11:08:35.981" v="3141" actId="478"/>
          <ac:spMkLst>
            <pc:docMk/>
            <pc:sldMk cId="868329107" sldId="808"/>
            <ac:spMk id="9" creationId="{384DE038-F93C-158A-D2C1-B83644516B18}"/>
          </ac:spMkLst>
        </pc:spChg>
        <pc:spChg chg="del">
          <ac:chgData name="Meg Kenward" userId="74ba5e8d-538a-4db6-bd45-834458c134b1" providerId="ADAL" clId="{ECA19C54-3AC7-40F9-8E6E-A0FEEC9C83A6}" dt="2024-05-08T14:14:44.417" v="32" actId="478"/>
          <ac:spMkLst>
            <pc:docMk/>
            <pc:sldMk cId="868329107" sldId="808"/>
            <ac:spMk id="10" creationId="{A736CE34-C7C9-B3D4-456C-DAE8C33AC19C}"/>
          </ac:spMkLst>
        </pc:spChg>
        <pc:picChg chg="mod">
          <ac:chgData name="Meg Kenward" userId="74ba5e8d-538a-4db6-bd45-834458c134b1" providerId="ADAL" clId="{ECA19C54-3AC7-40F9-8E6E-A0FEEC9C83A6}" dt="2024-05-10T11:06:56.522" v="3110" actId="962"/>
          <ac:picMkLst>
            <pc:docMk/>
            <pc:sldMk cId="868329107" sldId="808"/>
            <ac:picMk id="7" creationId="{40ED3B9C-1736-497F-17BB-0B6D84EF774C}"/>
          </ac:picMkLst>
        </pc:picChg>
      </pc:sldChg>
      <pc:sldChg chg="addSp delSp modSp mod modNotes">
        <pc:chgData name="Meg Kenward" userId="74ba5e8d-538a-4db6-bd45-834458c134b1" providerId="ADAL" clId="{ECA19C54-3AC7-40F9-8E6E-A0FEEC9C83A6}" dt="2024-05-10T13:10:08.338" v="7650"/>
        <pc:sldMkLst>
          <pc:docMk/>
          <pc:sldMk cId="1982280248" sldId="810"/>
        </pc:sldMkLst>
        <pc:spChg chg="del">
          <ac:chgData name="Meg Kenward" userId="74ba5e8d-538a-4db6-bd45-834458c134b1" providerId="ADAL" clId="{ECA19C54-3AC7-40F9-8E6E-A0FEEC9C83A6}" dt="2024-05-08T14:13:04.329" v="1" actId="478"/>
          <ac:spMkLst>
            <pc:docMk/>
            <pc:sldMk cId="1982280248" sldId="810"/>
            <ac:spMk id="2" creationId="{6CC362B5-48AB-F837-9EA5-EB4C90370D13}"/>
          </ac:spMkLst>
        </pc:spChg>
        <pc:spChg chg="add mod">
          <ac:chgData name="Meg Kenward" userId="74ba5e8d-538a-4db6-bd45-834458c134b1" providerId="ADAL" clId="{ECA19C54-3AC7-40F9-8E6E-A0FEEC9C83A6}" dt="2024-05-10T12:02:22.570" v="7147" actId="11529"/>
          <ac:spMkLst>
            <pc:docMk/>
            <pc:sldMk cId="1982280248" sldId="810"/>
            <ac:spMk id="2" creationId="{E4622909-4947-0991-1252-51DE54210D96}"/>
          </ac:spMkLst>
        </pc:spChg>
        <pc:spChg chg="mod">
          <ac:chgData name="Meg Kenward" userId="74ba5e8d-538a-4db6-bd45-834458c134b1" providerId="ADAL" clId="{ECA19C54-3AC7-40F9-8E6E-A0FEEC9C83A6}" dt="2024-05-10T11:10:05.704" v="3169" actId="33553"/>
          <ac:spMkLst>
            <pc:docMk/>
            <pc:sldMk cId="1982280248" sldId="810"/>
            <ac:spMk id="3" creationId="{CC81FAFC-0C23-A770-CA14-83A88C580DF0}"/>
          </ac:spMkLst>
        </pc:spChg>
        <pc:spChg chg="add del mod">
          <ac:chgData name="Meg Kenward" userId="74ba5e8d-538a-4db6-bd45-834458c134b1" providerId="ADAL" clId="{ECA19C54-3AC7-40F9-8E6E-A0FEEC9C83A6}" dt="2024-05-08T14:13:05.810" v="2" actId="478"/>
          <ac:spMkLst>
            <pc:docMk/>
            <pc:sldMk cId="1982280248" sldId="810"/>
            <ac:spMk id="4" creationId="{250AC09D-47AC-03D0-8E84-A6B46A061AC9}"/>
          </ac:spMkLst>
        </pc:spChg>
        <pc:graphicFrameChg chg="add del mod">
          <ac:chgData name="Meg Kenward" userId="74ba5e8d-538a-4db6-bd45-834458c134b1" providerId="ADAL" clId="{ECA19C54-3AC7-40F9-8E6E-A0FEEC9C83A6}" dt="2024-05-10T13:10:08.338" v="7650"/>
          <ac:graphicFrameMkLst>
            <pc:docMk/>
            <pc:sldMk cId="1982280248" sldId="810"/>
            <ac:graphicFrameMk id="5" creationId="{C6ED88D8-2D17-CE64-7566-119690D18475}"/>
          </ac:graphicFrameMkLst>
        </pc:graphicFrameChg>
        <pc:graphicFrameChg chg="del">
          <ac:chgData name="Meg Kenward" userId="74ba5e8d-538a-4db6-bd45-834458c134b1" providerId="ADAL" clId="{ECA19C54-3AC7-40F9-8E6E-A0FEEC9C83A6}" dt="2024-05-08T14:13:07.509" v="3" actId="478"/>
          <ac:graphicFrameMkLst>
            <pc:docMk/>
            <pc:sldMk cId="1982280248" sldId="810"/>
            <ac:graphicFrameMk id="6" creationId="{0A70D809-37CC-1B02-8C78-843404637138}"/>
          </ac:graphicFrameMkLst>
        </pc:graphicFrameChg>
      </pc:sldChg>
      <pc:sldChg chg="addSp delSp modSp mod modNotes">
        <pc:chgData name="Meg Kenward" userId="74ba5e8d-538a-4db6-bd45-834458c134b1" providerId="ADAL" clId="{ECA19C54-3AC7-40F9-8E6E-A0FEEC9C83A6}" dt="2024-05-10T13:09:31.408" v="7647"/>
        <pc:sldMkLst>
          <pc:docMk/>
          <pc:sldMk cId="4048611018" sldId="811"/>
        </pc:sldMkLst>
        <pc:spChg chg="del">
          <ac:chgData name="Meg Kenward" userId="74ba5e8d-538a-4db6-bd45-834458c134b1" providerId="ADAL" clId="{ECA19C54-3AC7-40F9-8E6E-A0FEEC9C83A6}" dt="2024-05-08T14:14:16.768" v="17" actId="478"/>
          <ac:spMkLst>
            <pc:docMk/>
            <pc:sldMk cId="4048611018" sldId="811"/>
            <ac:spMk id="2" creationId="{436937A3-B055-A606-7AD2-E2908CA900C1}"/>
          </ac:spMkLst>
        </pc:spChg>
        <pc:spChg chg="mod">
          <ac:chgData name="Meg Kenward" userId="74ba5e8d-538a-4db6-bd45-834458c134b1" providerId="ADAL" clId="{ECA19C54-3AC7-40F9-8E6E-A0FEEC9C83A6}" dt="2024-05-10T11:10:00.392" v="3165" actId="33553"/>
          <ac:spMkLst>
            <pc:docMk/>
            <pc:sldMk cId="4048611018" sldId="811"/>
            <ac:spMk id="3" creationId="{57D21E6B-DACB-BB62-4070-49158383FF20}"/>
          </ac:spMkLst>
        </pc:spChg>
        <pc:spChg chg="del">
          <ac:chgData name="Meg Kenward" userId="74ba5e8d-538a-4db6-bd45-834458c134b1" providerId="ADAL" clId="{ECA19C54-3AC7-40F9-8E6E-A0FEEC9C83A6}" dt="2024-05-08T14:14:18.832" v="19" actId="478"/>
          <ac:spMkLst>
            <pc:docMk/>
            <pc:sldMk cId="4048611018" sldId="811"/>
            <ac:spMk id="4" creationId="{C4C1A893-BCD6-120F-CCD8-DFEFA9435411}"/>
          </ac:spMkLst>
        </pc:spChg>
        <pc:spChg chg="mod">
          <ac:chgData name="Meg Kenward" userId="74ba5e8d-538a-4db6-bd45-834458c134b1" providerId="ADAL" clId="{ECA19C54-3AC7-40F9-8E6E-A0FEEC9C83A6}" dt="2024-05-08T15:04:03.274" v="336" actId="27636"/>
          <ac:spMkLst>
            <pc:docMk/>
            <pc:sldMk cId="4048611018" sldId="811"/>
            <ac:spMk id="5" creationId="{2B359813-F6C2-93BE-58AB-936656D1C9BC}"/>
          </ac:spMkLst>
        </pc:spChg>
        <pc:spChg chg="add del mod">
          <ac:chgData name="Meg Kenward" userId="74ba5e8d-538a-4db6-bd45-834458c134b1" providerId="ADAL" clId="{ECA19C54-3AC7-40F9-8E6E-A0FEEC9C83A6}" dt="2024-05-08T14:14:17.860" v="18" actId="478"/>
          <ac:spMkLst>
            <pc:docMk/>
            <pc:sldMk cId="4048611018" sldId="811"/>
            <ac:spMk id="6" creationId="{12424259-E278-D47C-613C-0A59B9CD9201}"/>
          </ac:spMkLst>
        </pc:spChg>
        <pc:spChg chg="add del mod">
          <ac:chgData name="Meg Kenward" userId="74ba5e8d-538a-4db6-bd45-834458c134b1" providerId="ADAL" clId="{ECA19C54-3AC7-40F9-8E6E-A0FEEC9C83A6}" dt="2024-05-08T15:03:59.117" v="334" actId="478"/>
          <ac:spMkLst>
            <pc:docMk/>
            <pc:sldMk cId="4048611018" sldId="811"/>
            <ac:spMk id="7" creationId="{582B8943-8A73-A18A-0164-A573EC3FC3BF}"/>
          </ac:spMkLst>
        </pc:spChg>
      </pc:sldChg>
      <pc:sldChg chg="addSp delSp modSp mod">
        <pc:chgData name="Meg Kenward" userId="74ba5e8d-538a-4db6-bd45-834458c134b1" providerId="ADAL" clId="{ECA19C54-3AC7-40F9-8E6E-A0FEEC9C83A6}" dt="2024-05-10T11:38:55.464" v="4914" actId="962"/>
        <pc:sldMkLst>
          <pc:docMk/>
          <pc:sldMk cId="1420095453" sldId="812"/>
        </pc:sldMkLst>
        <pc:spChg chg="add mod">
          <ac:chgData name="Meg Kenward" userId="74ba5e8d-538a-4db6-bd45-834458c134b1" providerId="ADAL" clId="{ECA19C54-3AC7-40F9-8E6E-A0FEEC9C83A6}" dt="2024-05-10T11:38:55.464" v="4914" actId="962"/>
          <ac:spMkLst>
            <pc:docMk/>
            <pc:sldMk cId="1420095453" sldId="812"/>
            <ac:spMk id="2" creationId="{9B1D0AC4-D8B7-0CFB-EF8D-C0E4DC79DB7D}"/>
          </ac:spMkLst>
        </pc:spChg>
        <pc:picChg chg="del">
          <ac:chgData name="Meg Kenward" userId="74ba5e8d-538a-4db6-bd45-834458c134b1" providerId="ADAL" clId="{ECA19C54-3AC7-40F9-8E6E-A0FEEC9C83A6}" dt="2024-05-08T14:56:57.200" v="173" actId="478"/>
          <ac:picMkLst>
            <pc:docMk/>
            <pc:sldMk cId="1420095453" sldId="812"/>
            <ac:picMk id="3" creationId="{77A1FDBC-1868-298D-3795-68EF9F93F8A5}"/>
          </ac:picMkLst>
        </pc:picChg>
      </pc:sldChg>
      <pc:sldChg chg="modSp add mod ord">
        <pc:chgData name="Meg Kenward" userId="74ba5e8d-538a-4db6-bd45-834458c134b1" providerId="ADAL" clId="{ECA19C54-3AC7-40F9-8E6E-A0FEEC9C83A6}" dt="2024-05-10T11:01:19.105" v="3042" actId="20577"/>
        <pc:sldMkLst>
          <pc:docMk/>
          <pc:sldMk cId="684192440" sldId="813"/>
        </pc:sldMkLst>
        <pc:spChg chg="mod">
          <ac:chgData name="Meg Kenward" userId="74ba5e8d-538a-4db6-bd45-834458c134b1" providerId="ADAL" clId="{ECA19C54-3AC7-40F9-8E6E-A0FEEC9C83A6}" dt="2024-05-10T11:01:19.105" v="3042" actId="20577"/>
          <ac:spMkLst>
            <pc:docMk/>
            <pc:sldMk cId="684192440" sldId="813"/>
            <ac:spMk id="3" creationId="{D3CC5624-1A7C-62ED-2E55-81BED90D1471}"/>
          </ac:spMkLst>
        </pc:spChg>
      </pc:sldChg>
      <pc:sldChg chg="delSp modSp del">
        <pc:chgData name="Meg Kenward" userId="74ba5e8d-538a-4db6-bd45-834458c134b1" providerId="ADAL" clId="{ECA19C54-3AC7-40F9-8E6E-A0FEEC9C83A6}" dt="2024-05-10T09:24:28.738" v="944" actId="47"/>
        <pc:sldMkLst>
          <pc:docMk/>
          <pc:sldMk cId="1268093186" sldId="813"/>
        </pc:sldMkLst>
        <pc:spChg chg="mod">
          <ac:chgData name="Meg Kenward" userId="74ba5e8d-538a-4db6-bd45-834458c134b1" providerId="ADAL" clId="{ECA19C54-3AC7-40F9-8E6E-A0FEEC9C83A6}" dt="2024-05-08T15:00:51.617" v="272" actId="1076"/>
          <ac:spMkLst>
            <pc:docMk/>
            <pc:sldMk cId="1268093186" sldId="813"/>
            <ac:spMk id="6" creationId="{096E9DF2-4F9A-8AB0-1E93-E83CBC0434DA}"/>
          </ac:spMkLst>
        </pc:spChg>
        <pc:spChg chg="del">
          <ac:chgData name="Meg Kenward" userId="74ba5e8d-538a-4db6-bd45-834458c134b1" providerId="ADAL" clId="{ECA19C54-3AC7-40F9-8E6E-A0FEEC9C83A6}" dt="2024-05-08T15:00:55.050" v="275" actId="478"/>
          <ac:spMkLst>
            <pc:docMk/>
            <pc:sldMk cId="1268093186" sldId="813"/>
            <ac:spMk id="7" creationId="{4922F7AF-96F0-5A4D-A1CC-4AEF6D686845}"/>
          </ac:spMkLst>
        </pc:spChg>
        <pc:spChg chg="del">
          <ac:chgData name="Meg Kenward" userId="74ba5e8d-538a-4db6-bd45-834458c134b1" providerId="ADAL" clId="{ECA19C54-3AC7-40F9-8E6E-A0FEEC9C83A6}" dt="2024-05-08T15:00:54.242" v="274" actId="478"/>
          <ac:spMkLst>
            <pc:docMk/>
            <pc:sldMk cId="1268093186" sldId="813"/>
            <ac:spMk id="8" creationId="{0821E752-5AF2-C1FF-2E18-5C6ADF77334A}"/>
          </ac:spMkLst>
        </pc:spChg>
        <pc:spChg chg="del">
          <ac:chgData name="Meg Kenward" userId="74ba5e8d-538a-4db6-bd45-834458c134b1" providerId="ADAL" clId="{ECA19C54-3AC7-40F9-8E6E-A0FEEC9C83A6}" dt="2024-05-08T15:00:53.080" v="273" actId="478"/>
          <ac:spMkLst>
            <pc:docMk/>
            <pc:sldMk cId="1268093186" sldId="813"/>
            <ac:spMk id="9" creationId="{02679F77-A14E-4B5D-220B-22449C7BBBF2}"/>
          </ac:spMkLst>
        </pc:spChg>
      </pc:sldChg>
      <pc:sldChg chg="modSp add del">
        <pc:chgData name="Meg Kenward" userId="74ba5e8d-538a-4db6-bd45-834458c134b1" providerId="ADAL" clId="{ECA19C54-3AC7-40F9-8E6E-A0FEEC9C83A6}" dt="2024-05-10T11:59:46.876" v="7112" actId="2696"/>
        <pc:sldMkLst>
          <pc:docMk/>
          <pc:sldMk cId="2719435031" sldId="814"/>
        </pc:sldMkLst>
        <pc:spChg chg="mod">
          <ac:chgData name="Meg Kenward" userId="74ba5e8d-538a-4db6-bd45-834458c134b1" providerId="ADAL" clId="{ECA19C54-3AC7-40F9-8E6E-A0FEEC9C83A6}" dt="2024-05-10T11:59:45.618" v="7111"/>
          <ac:spMkLst>
            <pc:docMk/>
            <pc:sldMk cId="2719435031" sldId="814"/>
            <ac:spMk id="2" creationId="{322BD7D5-B232-A734-3437-EAEE8A86DE3B}"/>
          </ac:spMkLst>
        </pc:spChg>
      </pc:sldChg>
      <pc:sldChg chg="modSp add modNotes">
        <pc:chgData name="Meg Kenward" userId="74ba5e8d-538a-4db6-bd45-834458c134b1" providerId="ADAL" clId="{ECA19C54-3AC7-40F9-8E6E-A0FEEC9C83A6}" dt="2024-05-10T13:10:08.338" v="7650"/>
        <pc:sldMkLst>
          <pc:docMk/>
          <pc:sldMk cId="3421243737" sldId="814"/>
        </pc:sldMkLst>
        <pc:spChg chg="mod">
          <ac:chgData name="Meg Kenward" userId="74ba5e8d-538a-4db6-bd45-834458c134b1" providerId="ADAL" clId="{ECA19C54-3AC7-40F9-8E6E-A0FEEC9C83A6}" dt="2024-05-10T12:01:38.832" v="7145" actId="207"/>
          <ac:spMkLst>
            <pc:docMk/>
            <pc:sldMk cId="3421243737" sldId="814"/>
            <ac:spMk id="12" creationId="{F31AF57B-D1D0-26B2-EF35-3DE426509B38}"/>
          </ac:spMkLst>
        </pc:spChg>
      </pc:sldChg>
      <pc:sldChg chg="modSp add del">
        <pc:chgData name="Meg Kenward" userId="74ba5e8d-538a-4db6-bd45-834458c134b1" providerId="ADAL" clId="{ECA19C54-3AC7-40F9-8E6E-A0FEEC9C83A6}" dt="2024-05-10T11:48:13.650" v="4997"/>
        <pc:sldMkLst>
          <pc:docMk/>
          <pc:sldMk cId="3423832657" sldId="814"/>
        </pc:sldMkLst>
        <pc:spChg chg="mod">
          <ac:chgData name="Meg Kenward" userId="74ba5e8d-538a-4db6-bd45-834458c134b1" providerId="ADAL" clId="{ECA19C54-3AC7-40F9-8E6E-A0FEEC9C83A6}" dt="2024-05-10T11:48:11.716" v="4996"/>
          <ac:spMkLst>
            <pc:docMk/>
            <pc:sldMk cId="3423832657" sldId="814"/>
            <ac:spMk id="2" creationId="{6F2D3575-0AE9-FDA1-F844-28A3A36EA957}"/>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99FE26-BBCA-420F-B547-27C4D7F71587}" type="doc">
      <dgm:prSet loTypeId="urn:microsoft.com/office/officeart/2005/8/layout/radial3" loCatId="relationship" qsTypeId="urn:microsoft.com/office/officeart/2005/8/quickstyle/simple1" qsCatId="simple" csTypeId="urn:microsoft.com/office/officeart/2005/8/colors/accent1_2" csCatId="accent1" phldr="1"/>
      <dgm:spPr/>
      <dgm:t>
        <a:bodyPr/>
        <a:lstStyle/>
        <a:p>
          <a:endParaRPr lang="en-GB"/>
        </a:p>
      </dgm:t>
    </dgm:pt>
    <dgm:pt modelId="{8A818238-9158-4824-8F8B-C8ADA99CD98B}">
      <dgm:prSet phldrT="[Text]" custT="1"/>
      <dgm:spPr>
        <a:solidFill>
          <a:schemeClr val="bg1">
            <a:lumMod val="85000"/>
            <a:alpha val="50000"/>
          </a:schemeClr>
        </a:solidFill>
      </dgm:spPr>
      <dgm:t>
        <a:bodyPr/>
        <a:lstStyle/>
        <a:p>
          <a:r>
            <a:rPr lang="en-GB" sz="2400"/>
            <a:t>My</a:t>
          </a:r>
          <a:br>
            <a:rPr lang="en-GB" sz="2400"/>
          </a:br>
          <a:r>
            <a:rPr lang="en-GB" sz="2400"/>
            <a:t>well-being</a:t>
          </a:r>
          <a:endParaRPr lang="en-GB" sz="3200"/>
        </a:p>
      </dgm:t>
      <dgm:extLst>
        <a:ext uri="{E40237B7-FDA0-4F09-8148-C483321AD2D9}">
          <dgm14:cNvPr xmlns:dgm14="http://schemas.microsoft.com/office/drawing/2010/diagram" id="0" name="" descr="My well-being&#10;"/>
        </a:ext>
      </dgm:extLst>
    </dgm:pt>
    <dgm:pt modelId="{F972B419-C410-4DD1-BE11-CD9F058EE34C}" type="parTrans" cxnId="{9353D65C-14C1-407E-8A2E-C2FABE8A7E6B}">
      <dgm:prSet/>
      <dgm:spPr/>
      <dgm:t>
        <a:bodyPr/>
        <a:lstStyle/>
        <a:p>
          <a:endParaRPr lang="en-GB"/>
        </a:p>
      </dgm:t>
    </dgm:pt>
    <dgm:pt modelId="{F6721EAB-B717-442F-8295-3AC9D9BDF7EA}" type="sibTrans" cxnId="{9353D65C-14C1-407E-8A2E-C2FABE8A7E6B}">
      <dgm:prSet/>
      <dgm:spPr/>
      <dgm:t>
        <a:bodyPr/>
        <a:lstStyle/>
        <a:p>
          <a:endParaRPr lang="en-GB"/>
        </a:p>
      </dgm:t>
    </dgm:pt>
    <dgm:pt modelId="{39060A27-153B-4828-8F38-9CE594FB29EC}">
      <dgm:prSet phldrT="[Text]" custT="1"/>
      <dgm:spPr>
        <a:solidFill>
          <a:srgbClr val="C9D765">
            <a:alpha val="50000"/>
          </a:srgbClr>
        </a:solidFill>
      </dgm:spPr>
      <dgm:t>
        <a:bodyPr/>
        <a:lstStyle/>
        <a:p>
          <a:r>
            <a:rPr lang="en-GB" sz="1400"/>
            <a:t>Physical, mental and emotional health</a:t>
          </a:r>
        </a:p>
      </dgm:t>
      <dgm:extLst>
        <a:ext uri="{E40237B7-FDA0-4F09-8148-C483321AD2D9}">
          <dgm14:cNvPr xmlns:dgm14="http://schemas.microsoft.com/office/drawing/2010/diagram" id="0" name="" descr="Physical, mental and emotional health&#10;"/>
        </a:ext>
      </dgm:extLst>
    </dgm:pt>
    <dgm:pt modelId="{9C065267-3FA1-4925-B9FA-3649E71E86AF}" type="parTrans" cxnId="{0DD175C1-F5CF-4B2D-B91E-710B97DFB416}">
      <dgm:prSet/>
      <dgm:spPr/>
      <dgm:t>
        <a:bodyPr/>
        <a:lstStyle/>
        <a:p>
          <a:endParaRPr lang="en-GB"/>
        </a:p>
      </dgm:t>
    </dgm:pt>
    <dgm:pt modelId="{25DAA092-76C8-45EA-9FA2-507B49F5301B}" type="sibTrans" cxnId="{0DD175C1-F5CF-4B2D-B91E-710B97DFB416}">
      <dgm:prSet/>
      <dgm:spPr/>
      <dgm:t>
        <a:bodyPr/>
        <a:lstStyle/>
        <a:p>
          <a:endParaRPr lang="en-GB"/>
        </a:p>
      </dgm:t>
    </dgm:pt>
    <dgm:pt modelId="{015424BF-2E13-402D-8E79-A3B61F43037A}">
      <dgm:prSet phldrT="[Text]" custT="1"/>
      <dgm:spPr>
        <a:solidFill>
          <a:srgbClr val="C9D765">
            <a:alpha val="50000"/>
          </a:srgbClr>
        </a:solidFill>
      </dgm:spPr>
      <dgm:t>
        <a:bodyPr/>
        <a:lstStyle/>
        <a:p>
          <a:r>
            <a:rPr lang="en-GB" sz="1400"/>
            <a:t>Protection from abuse and neglect</a:t>
          </a:r>
        </a:p>
      </dgm:t>
      <dgm:extLst>
        <a:ext uri="{E40237B7-FDA0-4F09-8148-C483321AD2D9}">
          <dgm14:cNvPr xmlns:dgm14="http://schemas.microsoft.com/office/drawing/2010/diagram" id="0" name="" descr="Protection from abuse and neglect&#10;"/>
        </a:ext>
      </dgm:extLst>
    </dgm:pt>
    <dgm:pt modelId="{24DD1021-1959-4801-8FDE-9E4E5CF49A06}" type="parTrans" cxnId="{ED9BD2F3-D711-484B-9019-AC0B93540193}">
      <dgm:prSet/>
      <dgm:spPr/>
      <dgm:t>
        <a:bodyPr/>
        <a:lstStyle/>
        <a:p>
          <a:endParaRPr lang="en-GB"/>
        </a:p>
      </dgm:t>
    </dgm:pt>
    <dgm:pt modelId="{F7E8B2B6-E180-435C-BD59-B3AB50DDF939}" type="sibTrans" cxnId="{ED9BD2F3-D711-484B-9019-AC0B93540193}">
      <dgm:prSet/>
      <dgm:spPr/>
      <dgm:t>
        <a:bodyPr/>
        <a:lstStyle/>
        <a:p>
          <a:endParaRPr lang="en-GB"/>
        </a:p>
      </dgm:t>
    </dgm:pt>
    <dgm:pt modelId="{5E0B6E41-8D75-456C-A845-2D18FC686EE9}">
      <dgm:prSet phldrT="[Text]" custT="1"/>
      <dgm:spPr>
        <a:solidFill>
          <a:srgbClr val="C9D765">
            <a:alpha val="50000"/>
          </a:srgbClr>
        </a:solidFill>
      </dgm:spPr>
      <dgm:t>
        <a:bodyPr/>
        <a:lstStyle/>
        <a:p>
          <a:r>
            <a:rPr lang="en-GB" sz="1400"/>
            <a:t>Education, training and recreation</a:t>
          </a:r>
        </a:p>
      </dgm:t>
      <dgm:extLst>
        <a:ext uri="{E40237B7-FDA0-4F09-8148-C483321AD2D9}">
          <dgm14:cNvPr xmlns:dgm14="http://schemas.microsoft.com/office/drawing/2010/diagram" id="0" name="" descr="Education, training and recreation&#10;"/>
        </a:ext>
      </dgm:extLst>
    </dgm:pt>
    <dgm:pt modelId="{F23DD435-61AC-4EC2-A685-19D7C7C02814}" type="parTrans" cxnId="{4406C5FA-1E11-4CE7-B29F-1571D48D529B}">
      <dgm:prSet/>
      <dgm:spPr/>
      <dgm:t>
        <a:bodyPr/>
        <a:lstStyle/>
        <a:p>
          <a:endParaRPr lang="en-GB"/>
        </a:p>
      </dgm:t>
    </dgm:pt>
    <dgm:pt modelId="{6AA4AF98-5E61-4FFB-9B87-31669DCDB6A8}" type="sibTrans" cxnId="{4406C5FA-1E11-4CE7-B29F-1571D48D529B}">
      <dgm:prSet/>
      <dgm:spPr/>
      <dgm:t>
        <a:bodyPr/>
        <a:lstStyle/>
        <a:p>
          <a:endParaRPr lang="en-GB"/>
        </a:p>
      </dgm:t>
    </dgm:pt>
    <dgm:pt modelId="{B7D62099-A709-492C-8582-9795DF75E39E}">
      <dgm:prSet phldrT="[Text]" custT="1"/>
      <dgm:spPr>
        <a:solidFill>
          <a:srgbClr val="C9D765">
            <a:alpha val="50000"/>
          </a:srgbClr>
        </a:solidFill>
      </dgm:spPr>
      <dgm:t>
        <a:bodyPr/>
        <a:lstStyle/>
        <a:p>
          <a:r>
            <a:rPr lang="en-GB" sz="1400"/>
            <a:t>Domestic, personal and family relationships</a:t>
          </a:r>
        </a:p>
      </dgm:t>
      <dgm:extLst>
        <a:ext uri="{E40237B7-FDA0-4F09-8148-C483321AD2D9}">
          <dgm14:cNvPr xmlns:dgm14="http://schemas.microsoft.com/office/drawing/2010/diagram" id="0" name="" descr="Domestic, personal and family relationships&#10;"/>
        </a:ext>
      </dgm:extLst>
    </dgm:pt>
    <dgm:pt modelId="{5AB3D4F3-8986-4000-B689-CAAACCF625EB}" type="parTrans" cxnId="{0D3A4104-9983-46E7-8965-7AAD29453396}">
      <dgm:prSet/>
      <dgm:spPr/>
      <dgm:t>
        <a:bodyPr/>
        <a:lstStyle/>
        <a:p>
          <a:endParaRPr lang="en-GB"/>
        </a:p>
      </dgm:t>
    </dgm:pt>
    <dgm:pt modelId="{9276B7FF-0F7C-4147-B975-4F8D8E78CCBE}" type="sibTrans" cxnId="{0D3A4104-9983-46E7-8965-7AAD29453396}">
      <dgm:prSet/>
      <dgm:spPr/>
      <dgm:t>
        <a:bodyPr/>
        <a:lstStyle/>
        <a:p>
          <a:endParaRPr lang="en-GB"/>
        </a:p>
      </dgm:t>
    </dgm:pt>
    <dgm:pt modelId="{3DE95857-7EBC-4088-A3AD-7DD859B47434}">
      <dgm:prSet phldrT="[Text]" custT="1"/>
      <dgm:spPr>
        <a:solidFill>
          <a:srgbClr val="C9D765">
            <a:alpha val="50000"/>
          </a:srgbClr>
        </a:solidFill>
      </dgm:spPr>
      <dgm:t>
        <a:bodyPr/>
        <a:lstStyle/>
        <a:p>
          <a:r>
            <a:rPr lang="en-GB" sz="1400"/>
            <a:t>Contribution to society</a:t>
          </a:r>
        </a:p>
      </dgm:t>
      <dgm:extLst>
        <a:ext uri="{E40237B7-FDA0-4F09-8148-C483321AD2D9}">
          <dgm14:cNvPr xmlns:dgm14="http://schemas.microsoft.com/office/drawing/2010/diagram" id="0" name="" descr="Contrbution to society&#10;"/>
        </a:ext>
      </dgm:extLst>
    </dgm:pt>
    <dgm:pt modelId="{7913DF71-E334-4FF9-8929-9ACC553AABA5}" type="parTrans" cxnId="{6A57FEAC-75F7-406B-9A42-2D3F9C9E5DCD}">
      <dgm:prSet/>
      <dgm:spPr/>
      <dgm:t>
        <a:bodyPr/>
        <a:lstStyle/>
        <a:p>
          <a:endParaRPr lang="en-GB"/>
        </a:p>
      </dgm:t>
    </dgm:pt>
    <dgm:pt modelId="{E4D7896D-0447-4666-8428-79AF3BF622A0}" type="sibTrans" cxnId="{6A57FEAC-75F7-406B-9A42-2D3F9C9E5DCD}">
      <dgm:prSet/>
      <dgm:spPr/>
      <dgm:t>
        <a:bodyPr/>
        <a:lstStyle/>
        <a:p>
          <a:endParaRPr lang="en-GB"/>
        </a:p>
      </dgm:t>
    </dgm:pt>
    <dgm:pt modelId="{868ECAD8-B5DE-444B-86F7-1F1ACAEABCCB}">
      <dgm:prSet phldrT="[Text]" custT="1"/>
      <dgm:spPr>
        <a:solidFill>
          <a:srgbClr val="C9D765">
            <a:alpha val="50000"/>
          </a:srgbClr>
        </a:solidFill>
      </dgm:spPr>
      <dgm:t>
        <a:bodyPr/>
        <a:lstStyle/>
        <a:p>
          <a:r>
            <a:rPr lang="en-GB" sz="1400"/>
            <a:t>Securing rights and entitlements</a:t>
          </a:r>
        </a:p>
      </dgm:t>
      <dgm:extLst>
        <a:ext uri="{E40237B7-FDA0-4F09-8148-C483321AD2D9}">
          <dgm14:cNvPr xmlns:dgm14="http://schemas.microsoft.com/office/drawing/2010/diagram" id="0" name="" descr="Securing rights and entitlements&#10;"/>
        </a:ext>
      </dgm:extLst>
    </dgm:pt>
    <dgm:pt modelId="{174E7A72-F41E-49A9-9CDE-04AA9747E337}" type="parTrans" cxnId="{E4970E65-61E2-4CFF-A7D0-36F162F377CB}">
      <dgm:prSet/>
      <dgm:spPr/>
      <dgm:t>
        <a:bodyPr/>
        <a:lstStyle/>
        <a:p>
          <a:endParaRPr lang="en-GB"/>
        </a:p>
      </dgm:t>
    </dgm:pt>
    <dgm:pt modelId="{D10AEFB8-2CCF-4538-ACA7-3D35DC80A202}" type="sibTrans" cxnId="{E4970E65-61E2-4CFF-A7D0-36F162F377CB}">
      <dgm:prSet/>
      <dgm:spPr/>
      <dgm:t>
        <a:bodyPr/>
        <a:lstStyle/>
        <a:p>
          <a:endParaRPr lang="en-GB"/>
        </a:p>
      </dgm:t>
    </dgm:pt>
    <dgm:pt modelId="{477FB9EA-1613-40C0-A47B-C94A4777781A}">
      <dgm:prSet phldrT="[Text]" custT="1"/>
      <dgm:spPr>
        <a:solidFill>
          <a:srgbClr val="C9D765">
            <a:alpha val="50000"/>
          </a:srgbClr>
        </a:solidFill>
      </dgm:spPr>
      <dgm:t>
        <a:bodyPr/>
        <a:lstStyle/>
        <a:p>
          <a:r>
            <a:rPr lang="en-GB" sz="1400"/>
            <a:t>Social and economic</a:t>
          </a:r>
        </a:p>
      </dgm:t>
      <dgm:extLst>
        <a:ext uri="{E40237B7-FDA0-4F09-8148-C483321AD2D9}">
          <dgm14:cNvPr xmlns:dgm14="http://schemas.microsoft.com/office/drawing/2010/diagram" id="0" name="" descr="Social and economic&#10;"/>
        </a:ext>
      </dgm:extLst>
    </dgm:pt>
    <dgm:pt modelId="{3721B028-2D7D-4846-A989-400F6E4EC8EF}" type="parTrans" cxnId="{F99AD4A5-D2B8-4CA9-ADBF-7C104CF9E133}">
      <dgm:prSet/>
      <dgm:spPr/>
      <dgm:t>
        <a:bodyPr/>
        <a:lstStyle/>
        <a:p>
          <a:endParaRPr lang="en-GB"/>
        </a:p>
      </dgm:t>
    </dgm:pt>
    <dgm:pt modelId="{C6D476ED-12F3-4F39-860B-1C1107CD7368}" type="sibTrans" cxnId="{F99AD4A5-D2B8-4CA9-ADBF-7C104CF9E133}">
      <dgm:prSet/>
      <dgm:spPr/>
      <dgm:t>
        <a:bodyPr/>
        <a:lstStyle/>
        <a:p>
          <a:endParaRPr lang="en-GB"/>
        </a:p>
      </dgm:t>
    </dgm:pt>
    <dgm:pt modelId="{B3BADF57-FD2C-400B-AE95-1EFEB3FFD1DC}">
      <dgm:prSet phldrT="[Text]" custT="1"/>
      <dgm:spPr>
        <a:solidFill>
          <a:srgbClr val="C9D765">
            <a:alpha val="50000"/>
          </a:srgbClr>
        </a:solidFill>
      </dgm:spPr>
      <dgm:t>
        <a:bodyPr/>
        <a:lstStyle/>
        <a:p>
          <a:r>
            <a:rPr lang="en-GB" sz="1400"/>
            <a:t>Suitability of living accommodation</a:t>
          </a:r>
        </a:p>
      </dgm:t>
      <dgm:extLst>
        <a:ext uri="{E40237B7-FDA0-4F09-8148-C483321AD2D9}">
          <dgm14:cNvPr xmlns:dgm14="http://schemas.microsoft.com/office/drawing/2010/diagram" id="0" name="" descr="Suitability of living accommodation&#10;"/>
        </a:ext>
      </dgm:extLst>
    </dgm:pt>
    <dgm:pt modelId="{CEF01283-6A06-441A-B6DA-15626B3019E0}" type="parTrans" cxnId="{DCEB3047-507D-4E66-A4AD-422842C91193}">
      <dgm:prSet/>
      <dgm:spPr/>
      <dgm:t>
        <a:bodyPr/>
        <a:lstStyle/>
        <a:p>
          <a:endParaRPr lang="en-GB"/>
        </a:p>
      </dgm:t>
    </dgm:pt>
    <dgm:pt modelId="{1E72B6C1-37FC-4873-8104-4EFB6D30C4D1}" type="sibTrans" cxnId="{DCEB3047-507D-4E66-A4AD-422842C91193}">
      <dgm:prSet/>
      <dgm:spPr/>
      <dgm:t>
        <a:bodyPr/>
        <a:lstStyle/>
        <a:p>
          <a:endParaRPr lang="en-GB"/>
        </a:p>
      </dgm:t>
    </dgm:pt>
    <dgm:pt modelId="{D4DBE618-8AA8-4C70-8041-FF886ED3A1BE}">
      <dgm:prSet phldrT="[Text]" custT="1"/>
      <dgm:spPr>
        <a:solidFill>
          <a:srgbClr val="C9D765">
            <a:alpha val="50000"/>
          </a:srgbClr>
        </a:solidFill>
      </dgm:spPr>
      <dgm:t>
        <a:bodyPr/>
        <a:lstStyle/>
        <a:p>
          <a:r>
            <a:rPr lang="en-GB" sz="1400"/>
            <a:t>Control over day-to-day life</a:t>
          </a:r>
        </a:p>
      </dgm:t>
      <dgm:extLst>
        <a:ext uri="{E40237B7-FDA0-4F09-8148-C483321AD2D9}">
          <dgm14:cNvPr xmlns:dgm14="http://schemas.microsoft.com/office/drawing/2010/diagram" id="0" name="" descr="Control over day-to-day life&#10;"/>
        </a:ext>
      </dgm:extLst>
    </dgm:pt>
    <dgm:pt modelId="{F80B5D37-00A0-4E27-96A4-19CB0FAFB0BB}" type="parTrans" cxnId="{6CB6FDF2-3E6E-4635-9399-94D9D7110522}">
      <dgm:prSet/>
      <dgm:spPr/>
      <dgm:t>
        <a:bodyPr/>
        <a:lstStyle/>
        <a:p>
          <a:endParaRPr lang="en-GB"/>
        </a:p>
      </dgm:t>
    </dgm:pt>
    <dgm:pt modelId="{071DDBA1-2222-4AD9-B9F9-00B49B75482E}" type="sibTrans" cxnId="{6CB6FDF2-3E6E-4635-9399-94D9D7110522}">
      <dgm:prSet/>
      <dgm:spPr/>
      <dgm:t>
        <a:bodyPr/>
        <a:lstStyle/>
        <a:p>
          <a:endParaRPr lang="en-GB"/>
        </a:p>
      </dgm:t>
    </dgm:pt>
    <dgm:pt modelId="{67D85158-8643-4683-81FC-97EA138E1544}">
      <dgm:prSet phldrT="[Text]" custT="1"/>
      <dgm:spPr>
        <a:solidFill>
          <a:srgbClr val="C9D765">
            <a:alpha val="50000"/>
          </a:srgbClr>
        </a:solidFill>
      </dgm:spPr>
      <dgm:t>
        <a:bodyPr/>
        <a:lstStyle/>
        <a:p>
          <a:r>
            <a:rPr lang="en-GB" sz="1400"/>
            <a:t>Taking part in work</a:t>
          </a:r>
        </a:p>
      </dgm:t>
      <dgm:extLst>
        <a:ext uri="{E40237B7-FDA0-4F09-8148-C483321AD2D9}">
          <dgm14:cNvPr xmlns:dgm14="http://schemas.microsoft.com/office/drawing/2010/diagram" id="0" name="" descr="Taking part in work&#10;"/>
        </a:ext>
      </dgm:extLst>
    </dgm:pt>
    <dgm:pt modelId="{4197030D-C566-4172-8FDB-6148DC5BE86A}" type="parTrans" cxnId="{33D941E2-F045-4F68-BF80-559BC53405E9}">
      <dgm:prSet/>
      <dgm:spPr/>
      <dgm:t>
        <a:bodyPr/>
        <a:lstStyle/>
        <a:p>
          <a:endParaRPr lang="en-GB"/>
        </a:p>
      </dgm:t>
    </dgm:pt>
    <dgm:pt modelId="{57B2461A-0518-4B72-8C55-0B22F601A558}" type="sibTrans" cxnId="{33D941E2-F045-4F68-BF80-559BC53405E9}">
      <dgm:prSet/>
      <dgm:spPr/>
      <dgm:t>
        <a:bodyPr/>
        <a:lstStyle/>
        <a:p>
          <a:endParaRPr lang="en-GB"/>
        </a:p>
      </dgm:t>
    </dgm:pt>
    <dgm:pt modelId="{0FAFA99B-93FA-4FDF-9604-E4278667F060}">
      <dgm:prSet phldrT="[Text]"/>
      <dgm:spPr>
        <a:solidFill>
          <a:srgbClr val="C9D765">
            <a:alpha val="50000"/>
          </a:srgbClr>
        </a:solidFill>
      </dgm:spPr>
      <dgm:t>
        <a:bodyPr/>
        <a:lstStyle/>
        <a:p>
          <a:endParaRPr lang="en-GB"/>
        </a:p>
      </dgm:t>
    </dgm:pt>
    <dgm:pt modelId="{10E55693-FECF-4BA6-B15A-C84E169C9DFE}" type="parTrans" cxnId="{7E8035A4-7D5B-49BC-95CA-A96F297851BB}">
      <dgm:prSet/>
      <dgm:spPr/>
      <dgm:t>
        <a:bodyPr/>
        <a:lstStyle/>
        <a:p>
          <a:endParaRPr lang="en-GB"/>
        </a:p>
      </dgm:t>
    </dgm:pt>
    <dgm:pt modelId="{76D1CF64-4C29-48CA-A340-CC5F23B6B38B}" type="sibTrans" cxnId="{7E8035A4-7D5B-49BC-95CA-A96F297851BB}">
      <dgm:prSet/>
      <dgm:spPr/>
      <dgm:t>
        <a:bodyPr/>
        <a:lstStyle/>
        <a:p>
          <a:endParaRPr lang="en-GB"/>
        </a:p>
      </dgm:t>
    </dgm:pt>
    <dgm:pt modelId="{CCC44BEF-A33C-48BE-946F-96BA9BC816A1}" type="pres">
      <dgm:prSet presAssocID="{6E99FE26-BBCA-420F-B547-27C4D7F71587}" presName="composite" presStyleCnt="0">
        <dgm:presLayoutVars>
          <dgm:chMax val="1"/>
          <dgm:dir/>
          <dgm:resizeHandles val="exact"/>
        </dgm:presLayoutVars>
      </dgm:prSet>
      <dgm:spPr/>
    </dgm:pt>
    <dgm:pt modelId="{8BEF564D-6496-4C4B-98DF-57360BDAF128}" type="pres">
      <dgm:prSet presAssocID="{6E99FE26-BBCA-420F-B547-27C4D7F71587}" presName="radial" presStyleCnt="0">
        <dgm:presLayoutVars>
          <dgm:animLvl val="ctr"/>
        </dgm:presLayoutVars>
      </dgm:prSet>
      <dgm:spPr/>
    </dgm:pt>
    <dgm:pt modelId="{4E73F241-AF23-4E64-A630-775EBE624BB9}" type="pres">
      <dgm:prSet presAssocID="{8A818238-9158-4824-8F8B-C8ADA99CD98B}" presName="centerShape" presStyleLbl="vennNode1" presStyleIdx="0" presStyleCnt="11" custScaleX="78234" custScaleY="73296"/>
      <dgm:spPr/>
    </dgm:pt>
    <dgm:pt modelId="{9FDF1908-1368-4928-8F67-5688A1487CCF}" type="pres">
      <dgm:prSet presAssocID="{39060A27-153B-4828-8F38-9CE594FB29EC}" presName="node" presStyleLbl="vennNode1" presStyleIdx="1" presStyleCnt="11">
        <dgm:presLayoutVars>
          <dgm:bulletEnabled val="1"/>
        </dgm:presLayoutVars>
      </dgm:prSet>
      <dgm:spPr/>
    </dgm:pt>
    <dgm:pt modelId="{BFB041EE-64EC-4C02-8A98-B50A90B8C0CE}" type="pres">
      <dgm:prSet presAssocID="{015424BF-2E13-402D-8E79-A3B61F43037A}" presName="node" presStyleLbl="vennNode1" presStyleIdx="2" presStyleCnt="11">
        <dgm:presLayoutVars>
          <dgm:bulletEnabled val="1"/>
        </dgm:presLayoutVars>
      </dgm:prSet>
      <dgm:spPr/>
    </dgm:pt>
    <dgm:pt modelId="{6CAAF475-74A7-485B-B1CC-6F10BE23CCCE}" type="pres">
      <dgm:prSet presAssocID="{5E0B6E41-8D75-456C-A845-2D18FC686EE9}" presName="node" presStyleLbl="vennNode1" presStyleIdx="3" presStyleCnt="11">
        <dgm:presLayoutVars>
          <dgm:bulletEnabled val="1"/>
        </dgm:presLayoutVars>
      </dgm:prSet>
      <dgm:spPr/>
    </dgm:pt>
    <dgm:pt modelId="{CC76CAD1-36E8-4FA2-B7C6-E20FED835C90}" type="pres">
      <dgm:prSet presAssocID="{B7D62099-A709-492C-8582-9795DF75E39E}" presName="node" presStyleLbl="vennNode1" presStyleIdx="4" presStyleCnt="11">
        <dgm:presLayoutVars>
          <dgm:bulletEnabled val="1"/>
        </dgm:presLayoutVars>
      </dgm:prSet>
      <dgm:spPr/>
    </dgm:pt>
    <dgm:pt modelId="{06757C05-2201-47BA-B01F-C5E1043CD931}" type="pres">
      <dgm:prSet presAssocID="{3DE95857-7EBC-4088-A3AD-7DD859B47434}" presName="node" presStyleLbl="vennNode1" presStyleIdx="5" presStyleCnt="11" custRadScaleRad="103783" custRadScaleInc="7798">
        <dgm:presLayoutVars>
          <dgm:bulletEnabled val="1"/>
        </dgm:presLayoutVars>
      </dgm:prSet>
      <dgm:spPr/>
    </dgm:pt>
    <dgm:pt modelId="{BF970D64-1143-463D-BA3D-2B9C874A2162}" type="pres">
      <dgm:prSet presAssocID="{868ECAD8-B5DE-444B-86F7-1F1ACAEABCCB}" presName="node" presStyleLbl="vennNode1" presStyleIdx="6" presStyleCnt="11">
        <dgm:presLayoutVars>
          <dgm:bulletEnabled val="1"/>
        </dgm:presLayoutVars>
      </dgm:prSet>
      <dgm:spPr/>
    </dgm:pt>
    <dgm:pt modelId="{4496FE45-A517-4C2D-808F-EDAC076A98A0}" type="pres">
      <dgm:prSet presAssocID="{477FB9EA-1613-40C0-A47B-C94A4777781A}" presName="node" presStyleLbl="vennNode1" presStyleIdx="7" presStyleCnt="11" custScaleX="90947" custScaleY="86951">
        <dgm:presLayoutVars>
          <dgm:bulletEnabled val="1"/>
        </dgm:presLayoutVars>
      </dgm:prSet>
      <dgm:spPr/>
    </dgm:pt>
    <dgm:pt modelId="{7060C62C-4A81-4144-A5B7-F09C5ECAD5CE}" type="pres">
      <dgm:prSet presAssocID="{B3BADF57-FD2C-400B-AE95-1EFEB3FFD1DC}" presName="node" presStyleLbl="vennNode1" presStyleIdx="8" presStyleCnt="11" custScaleX="123338" custScaleY="114728">
        <dgm:presLayoutVars>
          <dgm:bulletEnabled val="1"/>
        </dgm:presLayoutVars>
      </dgm:prSet>
      <dgm:spPr/>
    </dgm:pt>
    <dgm:pt modelId="{586C1D57-D7FB-458F-8F47-EAA2D7203BA5}" type="pres">
      <dgm:prSet presAssocID="{D4DBE618-8AA8-4C70-8041-FF886ED3A1BE}" presName="node" presStyleLbl="vennNode1" presStyleIdx="9" presStyleCnt="11">
        <dgm:presLayoutVars>
          <dgm:bulletEnabled val="1"/>
        </dgm:presLayoutVars>
      </dgm:prSet>
      <dgm:spPr/>
    </dgm:pt>
    <dgm:pt modelId="{29E9663C-CE7A-4C89-BC0C-27768B1B42C5}" type="pres">
      <dgm:prSet presAssocID="{67D85158-8643-4683-81FC-97EA138E1544}" presName="node" presStyleLbl="vennNode1" presStyleIdx="10" presStyleCnt="11">
        <dgm:presLayoutVars>
          <dgm:bulletEnabled val="1"/>
        </dgm:presLayoutVars>
      </dgm:prSet>
      <dgm:spPr/>
    </dgm:pt>
  </dgm:ptLst>
  <dgm:cxnLst>
    <dgm:cxn modelId="{0D3A4104-9983-46E7-8965-7AAD29453396}" srcId="{8A818238-9158-4824-8F8B-C8ADA99CD98B}" destId="{B7D62099-A709-492C-8582-9795DF75E39E}" srcOrd="3" destOrd="0" parTransId="{5AB3D4F3-8986-4000-B689-CAAACCF625EB}" sibTransId="{9276B7FF-0F7C-4147-B975-4F8D8E78CCBE}"/>
    <dgm:cxn modelId="{B2A4D704-7B5A-462D-B095-9AD7BC3440BE}" type="presOf" srcId="{015424BF-2E13-402D-8E79-A3B61F43037A}" destId="{BFB041EE-64EC-4C02-8A98-B50A90B8C0CE}" srcOrd="0" destOrd="0" presId="urn:microsoft.com/office/officeart/2005/8/layout/radial3"/>
    <dgm:cxn modelId="{F7677030-BA3E-411B-9730-F816BD0F9FB3}" type="presOf" srcId="{39060A27-153B-4828-8F38-9CE594FB29EC}" destId="{9FDF1908-1368-4928-8F67-5688A1487CCF}" srcOrd="0" destOrd="0" presId="urn:microsoft.com/office/officeart/2005/8/layout/radial3"/>
    <dgm:cxn modelId="{9353D65C-14C1-407E-8A2E-C2FABE8A7E6B}" srcId="{6E99FE26-BBCA-420F-B547-27C4D7F71587}" destId="{8A818238-9158-4824-8F8B-C8ADA99CD98B}" srcOrd="0" destOrd="0" parTransId="{F972B419-C410-4DD1-BE11-CD9F058EE34C}" sibTransId="{F6721EAB-B717-442F-8295-3AC9D9BDF7EA}"/>
    <dgm:cxn modelId="{E4970E65-61E2-4CFF-A7D0-36F162F377CB}" srcId="{8A818238-9158-4824-8F8B-C8ADA99CD98B}" destId="{868ECAD8-B5DE-444B-86F7-1F1ACAEABCCB}" srcOrd="5" destOrd="0" parTransId="{174E7A72-F41E-49A9-9CDE-04AA9747E337}" sibTransId="{D10AEFB8-2CCF-4538-ACA7-3D35DC80A202}"/>
    <dgm:cxn modelId="{04302445-6258-4A03-9047-CB427A301364}" type="presOf" srcId="{67D85158-8643-4683-81FC-97EA138E1544}" destId="{29E9663C-CE7A-4C89-BC0C-27768B1B42C5}" srcOrd="0" destOrd="0" presId="urn:microsoft.com/office/officeart/2005/8/layout/radial3"/>
    <dgm:cxn modelId="{DCEB3047-507D-4E66-A4AD-422842C91193}" srcId="{8A818238-9158-4824-8F8B-C8ADA99CD98B}" destId="{B3BADF57-FD2C-400B-AE95-1EFEB3FFD1DC}" srcOrd="7" destOrd="0" parTransId="{CEF01283-6A06-441A-B6DA-15626B3019E0}" sibTransId="{1E72B6C1-37FC-4873-8104-4EFB6D30C4D1}"/>
    <dgm:cxn modelId="{F93A8A51-C4EF-457A-8B63-D9AA6EE12689}" type="presOf" srcId="{6E99FE26-BBCA-420F-B547-27C4D7F71587}" destId="{CCC44BEF-A33C-48BE-946F-96BA9BC816A1}" srcOrd="0" destOrd="0" presId="urn:microsoft.com/office/officeart/2005/8/layout/radial3"/>
    <dgm:cxn modelId="{81185B72-2687-453B-BC0A-D8B00004DD6A}" type="presOf" srcId="{D4DBE618-8AA8-4C70-8041-FF886ED3A1BE}" destId="{586C1D57-D7FB-458F-8F47-EAA2D7203BA5}" srcOrd="0" destOrd="0" presId="urn:microsoft.com/office/officeart/2005/8/layout/radial3"/>
    <dgm:cxn modelId="{903EDB76-F0B7-4DCB-BB30-88F02DA3A3B6}" type="presOf" srcId="{3DE95857-7EBC-4088-A3AD-7DD859B47434}" destId="{06757C05-2201-47BA-B01F-C5E1043CD931}" srcOrd="0" destOrd="0" presId="urn:microsoft.com/office/officeart/2005/8/layout/radial3"/>
    <dgm:cxn modelId="{FE28CB8C-FD03-413D-A9C0-C368CB49E156}" type="presOf" srcId="{8A818238-9158-4824-8F8B-C8ADA99CD98B}" destId="{4E73F241-AF23-4E64-A630-775EBE624BB9}" srcOrd="0" destOrd="0" presId="urn:microsoft.com/office/officeart/2005/8/layout/radial3"/>
    <dgm:cxn modelId="{7E8035A4-7D5B-49BC-95CA-A96F297851BB}" srcId="{6E99FE26-BBCA-420F-B547-27C4D7F71587}" destId="{0FAFA99B-93FA-4FDF-9604-E4278667F060}" srcOrd="1" destOrd="0" parTransId="{10E55693-FECF-4BA6-B15A-C84E169C9DFE}" sibTransId="{76D1CF64-4C29-48CA-A340-CC5F23B6B38B}"/>
    <dgm:cxn modelId="{F99AD4A5-D2B8-4CA9-ADBF-7C104CF9E133}" srcId="{8A818238-9158-4824-8F8B-C8ADA99CD98B}" destId="{477FB9EA-1613-40C0-A47B-C94A4777781A}" srcOrd="6" destOrd="0" parTransId="{3721B028-2D7D-4846-A989-400F6E4EC8EF}" sibTransId="{C6D476ED-12F3-4F39-860B-1C1107CD7368}"/>
    <dgm:cxn modelId="{6A57FEAC-75F7-406B-9A42-2D3F9C9E5DCD}" srcId="{8A818238-9158-4824-8F8B-C8ADA99CD98B}" destId="{3DE95857-7EBC-4088-A3AD-7DD859B47434}" srcOrd="4" destOrd="0" parTransId="{7913DF71-E334-4FF9-8929-9ACC553AABA5}" sibTransId="{E4D7896D-0447-4666-8428-79AF3BF622A0}"/>
    <dgm:cxn modelId="{8842E2BA-A391-4B99-9590-D7FA2E9C6A1D}" type="presOf" srcId="{477FB9EA-1613-40C0-A47B-C94A4777781A}" destId="{4496FE45-A517-4C2D-808F-EDAC076A98A0}" srcOrd="0" destOrd="0" presId="urn:microsoft.com/office/officeart/2005/8/layout/radial3"/>
    <dgm:cxn modelId="{0DD175C1-F5CF-4B2D-B91E-710B97DFB416}" srcId="{8A818238-9158-4824-8F8B-C8ADA99CD98B}" destId="{39060A27-153B-4828-8F38-9CE594FB29EC}" srcOrd="0" destOrd="0" parTransId="{9C065267-3FA1-4925-B9FA-3649E71E86AF}" sibTransId="{25DAA092-76C8-45EA-9FA2-507B49F5301B}"/>
    <dgm:cxn modelId="{33D941E2-F045-4F68-BF80-559BC53405E9}" srcId="{8A818238-9158-4824-8F8B-C8ADA99CD98B}" destId="{67D85158-8643-4683-81FC-97EA138E1544}" srcOrd="9" destOrd="0" parTransId="{4197030D-C566-4172-8FDB-6148DC5BE86A}" sibTransId="{57B2461A-0518-4B72-8C55-0B22F601A558}"/>
    <dgm:cxn modelId="{CFAF48E3-8C81-45E9-8BFB-D0BE2F7792B7}" type="presOf" srcId="{B7D62099-A709-492C-8582-9795DF75E39E}" destId="{CC76CAD1-36E8-4FA2-B7C6-E20FED835C90}" srcOrd="0" destOrd="0" presId="urn:microsoft.com/office/officeart/2005/8/layout/radial3"/>
    <dgm:cxn modelId="{67E9CEEB-3ABE-46C2-AD8B-0EFE2461D3E0}" type="presOf" srcId="{5E0B6E41-8D75-456C-A845-2D18FC686EE9}" destId="{6CAAF475-74A7-485B-B1CC-6F10BE23CCCE}" srcOrd="0" destOrd="0" presId="urn:microsoft.com/office/officeart/2005/8/layout/radial3"/>
    <dgm:cxn modelId="{6CB6FDF2-3E6E-4635-9399-94D9D7110522}" srcId="{8A818238-9158-4824-8F8B-C8ADA99CD98B}" destId="{D4DBE618-8AA8-4C70-8041-FF886ED3A1BE}" srcOrd="8" destOrd="0" parTransId="{F80B5D37-00A0-4E27-96A4-19CB0FAFB0BB}" sibTransId="{071DDBA1-2222-4AD9-B9F9-00B49B75482E}"/>
    <dgm:cxn modelId="{ED9BD2F3-D711-484B-9019-AC0B93540193}" srcId="{8A818238-9158-4824-8F8B-C8ADA99CD98B}" destId="{015424BF-2E13-402D-8E79-A3B61F43037A}" srcOrd="1" destOrd="0" parTransId="{24DD1021-1959-4801-8FDE-9E4E5CF49A06}" sibTransId="{F7E8B2B6-E180-435C-BD59-B3AB50DDF939}"/>
    <dgm:cxn modelId="{92BF3BF4-7928-41D1-A4BA-D0A9AD80C906}" type="presOf" srcId="{B3BADF57-FD2C-400B-AE95-1EFEB3FFD1DC}" destId="{7060C62C-4A81-4144-A5B7-F09C5ECAD5CE}" srcOrd="0" destOrd="0" presId="urn:microsoft.com/office/officeart/2005/8/layout/radial3"/>
    <dgm:cxn modelId="{4406C5FA-1E11-4CE7-B29F-1571D48D529B}" srcId="{8A818238-9158-4824-8F8B-C8ADA99CD98B}" destId="{5E0B6E41-8D75-456C-A845-2D18FC686EE9}" srcOrd="2" destOrd="0" parTransId="{F23DD435-61AC-4EC2-A685-19D7C7C02814}" sibTransId="{6AA4AF98-5E61-4FFB-9B87-31669DCDB6A8}"/>
    <dgm:cxn modelId="{365DBEFD-8AAB-40AF-80DC-143E06F28A8A}" type="presOf" srcId="{868ECAD8-B5DE-444B-86F7-1F1ACAEABCCB}" destId="{BF970D64-1143-463D-BA3D-2B9C874A2162}" srcOrd="0" destOrd="0" presId="urn:microsoft.com/office/officeart/2005/8/layout/radial3"/>
    <dgm:cxn modelId="{88423AA6-89CA-4489-BEDE-DFF451C5D819}" type="presParOf" srcId="{CCC44BEF-A33C-48BE-946F-96BA9BC816A1}" destId="{8BEF564D-6496-4C4B-98DF-57360BDAF128}" srcOrd="0" destOrd="0" presId="urn:microsoft.com/office/officeart/2005/8/layout/radial3"/>
    <dgm:cxn modelId="{AEF8F2FA-DE1F-482A-B672-CD9937687BEC}" type="presParOf" srcId="{8BEF564D-6496-4C4B-98DF-57360BDAF128}" destId="{4E73F241-AF23-4E64-A630-775EBE624BB9}" srcOrd="0" destOrd="0" presId="urn:microsoft.com/office/officeart/2005/8/layout/radial3"/>
    <dgm:cxn modelId="{E3841160-7A6E-438B-B068-D88F47E7B6D9}" type="presParOf" srcId="{8BEF564D-6496-4C4B-98DF-57360BDAF128}" destId="{9FDF1908-1368-4928-8F67-5688A1487CCF}" srcOrd="1" destOrd="0" presId="urn:microsoft.com/office/officeart/2005/8/layout/radial3"/>
    <dgm:cxn modelId="{6FA092EC-1588-4FD2-B151-C0C0E67A8728}" type="presParOf" srcId="{8BEF564D-6496-4C4B-98DF-57360BDAF128}" destId="{BFB041EE-64EC-4C02-8A98-B50A90B8C0CE}" srcOrd="2" destOrd="0" presId="urn:microsoft.com/office/officeart/2005/8/layout/radial3"/>
    <dgm:cxn modelId="{C700CC33-75BA-414B-8042-214D9A9E4366}" type="presParOf" srcId="{8BEF564D-6496-4C4B-98DF-57360BDAF128}" destId="{6CAAF475-74A7-485B-B1CC-6F10BE23CCCE}" srcOrd="3" destOrd="0" presId="urn:microsoft.com/office/officeart/2005/8/layout/radial3"/>
    <dgm:cxn modelId="{FAC92A4B-2920-48F8-BAE5-EE29D43113C8}" type="presParOf" srcId="{8BEF564D-6496-4C4B-98DF-57360BDAF128}" destId="{CC76CAD1-36E8-4FA2-B7C6-E20FED835C90}" srcOrd="4" destOrd="0" presId="urn:microsoft.com/office/officeart/2005/8/layout/radial3"/>
    <dgm:cxn modelId="{6A10BACB-04D0-4ADC-9E43-60E821211B5B}" type="presParOf" srcId="{8BEF564D-6496-4C4B-98DF-57360BDAF128}" destId="{06757C05-2201-47BA-B01F-C5E1043CD931}" srcOrd="5" destOrd="0" presId="urn:microsoft.com/office/officeart/2005/8/layout/radial3"/>
    <dgm:cxn modelId="{E1C57D8B-8170-46F4-ADFE-651C7F49FFC8}" type="presParOf" srcId="{8BEF564D-6496-4C4B-98DF-57360BDAF128}" destId="{BF970D64-1143-463D-BA3D-2B9C874A2162}" srcOrd="6" destOrd="0" presId="urn:microsoft.com/office/officeart/2005/8/layout/radial3"/>
    <dgm:cxn modelId="{7F95B7F5-D6F1-4EE1-BC4E-4BC916583967}" type="presParOf" srcId="{8BEF564D-6496-4C4B-98DF-57360BDAF128}" destId="{4496FE45-A517-4C2D-808F-EDAC076A98A0}" srcOrd="7" destOrd="0" presId="urn:microsoft.com/office/officeart/2005/8/layout/radial3"/>
    <dgm:cxn modelId="{FFCB99DE-9F6B-4282-BB71-365CD7D15619}" type="presParOf" srcId="{8BEF564D-6496-4C4B-98DF-57360BDAF128}" destId="{7060C62C-4A81-4144-A5B7-F09C5ECAD5CE}" srcOrd="8" destOrd="0" presId="urn:microsoft.com/office/officeart/2005/8/layout/radial3"/>
    <dgm:cxn modelId="{E36CFAB1-A712-4AD3-AFA5-22066F528E15}" type="presParOf" srcId="{8BEF564D-6496-4C4B-98DF-57360BDAF128}" destId="{586C1D57-D7FB-458F-8F47-EAA2D7203BA5}" srcOrd="9" destOrd="0" presId="urn:microsoft.com/office/officeart/2005/8/layout/radial3"/>
    <dgm:cxn modelId="{13AC03B0-A891-4803-86AB-C3F8E0EBE2F0}" type="presParOf" srcId="{8BEF564D-6496-4C4B-98DF-57360BDAF128}" destId="{29E9663C-CE7A-4C89-BC0C-27768B1B42C5}" srcOrd="10" destOrd="0" presId="urn:microsoft.com/office/officeart/2005/8/layout/radial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02D272-E087-4629-9C3E-4AD08C4E29A2}" type="doc">
      <dgm:prSet loTypeId="urn:microsoft.com/office/officeart/2005/8/layout/radial3" loCatId="relationship" qsTypeId="urn:microsoft.com/office/officeart/2005/8/quickstyle/simple1" qsCatId="simple" csTypeId="urn:microsoft.com/office/officeart/2005/8/colors/accent1_2" csCatId="accent1" phldr="1"/>
      <dgm:spPr/>
      <dgm:t>
        <a:bodyPr/>
        <a:lstStyle/>
        <a:p>
          <a:endParaRPr lang="en-GB"/>
        </a:p>
      </dgm:t>
    </dgm:pt>
    <dgm:pt modelId="{893A1392-20A9-4A2D-8BFD-979F3AC27DCB}">
      <dgm:prSet phldrT="[Text]" custT="1"/>
      <dgm:spPr>
        <a:solidFill>
          <a:schemeClr val="bg1">
            <a:lumMod val="65000"/>
            <a:alpha val="49804"/>
          </a:schemeClr>
        </a:solidFill>
      </dgm:spPr>
      <dgm:t>
        <a:bodyPr/>
        <a:lstStyle/>
        <a:p>
          <a:r>
            <a:rPr lang="en-GB" sz="2000">
              <a:latin typeface="Arial" panose="020B0604020202020204" pitchFamily="34" charset="0"/>
              <a:cs typeface="Arial" panose="020B0604020202020204" pitchFamily="34" charset="0"/>
            </a:rPr>
            <a:t>My </a:t>
          </a:r>
          <a:br>
            <a:rPr lang="en-GB" sz="2000">
              <a:latin typeface="Arial" panose="020B0604020202020204" pitchFamily="34" charset="0"/>
              <a:cs typeface="Arial" panose="020B0604020202020204" pitchFamily="34" charset="0"/>
            </a:rPr>
          </a:br>
          <a:r>
            <a:rPr lang="en-GB" sz="2000">
              <a:latin typeface="Arial" panose="020B0604020202020204" pitchFamily="34" charset="0"/>
              <a:cs typeface="Arial" panose="020B0604020202020204" pitchFamily="34" charset="0"/>
            </a:rPr>
            <a:t>well-being</a:t>
          </a:r>
          <a:endParaRPr lang="en-GB" sz="2000" dirty="0">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My well-being&#10;"/>
        </a:ext>
      </dgm:extLst>
    </dgm:pt>
    <dgm:pt modelId="{2D979E7D-E25D-479B-B185-BC6E188B3567}" type="parTrans" cxnId="{1EDB96D2-EDBE-4778-A349-62BF72260314}">
      <dgm:prSet/>
      <dgm:spPr/>
      <dgm:t>
        <a:bodyPr/>
        <a:lstStyle/>
        <a:p>
          <a:endParaRPr lang="en-GB" sz="1100"/>
        </a:p>
      </dgm:t>
    </dgm:pt>
    <dgm:pt modelId="{6D594147-4F0F-4DB7-8C78-2C6EF601ECB0}" type="sibTrans" cxnId="{1EDB96D2-EDBE-4778-A349-62BF72260314}">
      <dgm:prSet/>
      <dgm:spPr/>
      <dgm:t>
        <a:bodyPr/>
        <a:lstStyle/>
        <a:p>
          <a:endParaRPr lang="en-GB" sz="1100"/>
        </a:p>
      </dgm:t>
    </dgm:pt>
    <dgm:pt modelId="{4AE651F5-B29C-4E71-B134-F82797EE925D}">
      <dgm:prSet phldrT="[Text]" custT="1"/>
      <dgm:spPr>
        <a:solidFill>
          <a:srgbClr val="C9D765">
            <a:alpha val="49804"/>
          </a:srgbClr>
        </a:solidFill>
      </dgm:spPr>
      <dgm:t>
        <a:bodyPr/>
        <a:lstStyle/>
        <a:p>
          <a:r>
            <a:rPr lang="en-GB" sz="1100">
              <a:latin typeface="Arial" panose="020B0604020202020204" pitchFamily="34" charset="0"/>
              <a:cs typeface="Arial" panose="020B0604020202020204" pitchFamily="34" charset="0"/>
            </a:rPr>
            <a:t>Physical, mental and emotional health</a:t>
          </a:r>
          <a:endParaRPr lang="en-GB" sz="1100" dirty="0">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Physical, mental and emotional health&#10;"/>
        </a:ext>
      </dgm:extLst>
    </dgm:pt>
    <dgm:pt modelId="{78D7736B-84BB-4F09-9FE4-3470BCA8EBB3}" type="parTrans" cxnId="{3FBF78BC-648A-4D99-A6D7-4D48ECADF22D}">
      <dgm:prSet/>
      <dgm:spPr/>
      <dgm:t>
        <a:bodyPr/>
        <a:lstStyle/>
        <a:p>
          <a:endParaRPr lang="en-GB" sz="1100"/>
        </a:p>
      </dgm:t>
    </dgm:pt>
    <dgm:pt modelId="{595E36E4-D573-4AC3-B8F1-6B43EC3B64FA}" type="sibTrans" cxnId="{3FBF78BC-648A-4D99-A6D7-4D48ECADF22D}">
      <dgm:prSet/>
      <dgm:spPr/>
      <dgm:t>
        <a:bodyPr/>
        <a:lstStyle/>
        <a:p>
          <a:endParaRPr lang="en-GB" sz="1100"/>
        </a:p>
      </dgm:t>
    </dgm:pt>
    <dgm:pt modelId="{D45BBE0A-6172-4AEC-AD7A-8BAFB1CF507E}">
      <dgm:prSet phldrT="[Text]" custT="1"/>
      <dgm:spPr>
        <a:solidFill>
          <a:srgbClr val="C9D765">
            <a:alpha val="49804"/>
          </a:srgbClr>
        </a:solidFill>
      </dgm:spPr>
      <dgm:t>
        <a:bodyPr/>
        <a:lstStyle/>
        <a:p>
          <a:r>
            <a:rPr lang="en-GB" sz="1100">
              <a:latin typeface="Arial" panose="020B0604020202020204" pitchFamily="34" charset="0"/>
              <a:cs typeface="Arial" panose="020B0604020202020204" pitchFamily="34" charset="0"/>
            </a:rPr>
            <a:t>Securing </a:t>
          </a:r>
          <a:r>
            <a:rPr lang="en-GB" sz="1100" dirty="0">
              <a:latin typeface="Arial" panose="020B0604020202020204" pitchFamily="34" charset="0"/>
              <a:cs typeface="Arial" panose="020B0604020202020204" pitchFamily="34" charset="0"/>
            </a:rPr>
            <a:t>rights and entitlements</a:t>
          </a:r>
        </a:p>
      </dgm:t>
      <dgm:extLst>
        <a:ext uri="{E40237B7-FDA0-4F09-8148-C483321AD2D9}">
          <dgm14:cNvPr xmlns:dgm14="http://schemas.microsoft.com/office/drawing/2010/diagram" id="0" name="" descr="Securing rights and entitlements&#10;"/>
        </a:ext>
      </dgm:extLst>
    </dgm:pt>
    <dgm:pt modelId="{9B03D75B-7756-4853-BA24-78332DBF64CE}" type="parTrans" cxnId="{7832EBFC-9634-4620-A7F0-7157CEF0827E}">
      <dgm:prSet/>
      <dgm:spPr/>
      <dgm:t>
        <a:bodyPr/>
        <a:lstStyle/>
        <a:p>
          <a:endParaRPr lang="en-GB" sz="1100"/>
        </a:p>
      </dgm:t>
    </dgm:pt>
    <dgm:pt modelId="{524C4865-5261-4DC3-9B0F-0A0AB9BBBA14}" type="sibTrans" cxnId="{7832EBFC-9634-4620-A7F0-7157CEF0827E}">
      <dgm:prSet/>
      <dgm:spPr/>
      <dgm:t>
        <a:bodyPr/>
        <a:lstStyle/>
        <a:p>
          <a:endParaRPr lang="en-GB" sz="1100"/>
        </a:p>
      </dgm:t>
    </dgm:pt>
    <dgm:pt modelId="{9C2CA40B-E595-4940-8110-6D421A200C88}">
      <dgm:prSet phldrT="[Text]" custT="1"/>
      <dgm:spPr>
        <a:solidFill>
          <a:srgbClr val="C9D765">
            <a:alpha val="49804"/>
          </a:srgbClr>
        </a:solidFill>
      </dgm:spPr>
      <dgm:t>
        <a:bodyPr/>
        <a:lstStyle/>
        <a:p>
          <a:r>
            <a:rPr lang="en-GB" sz="1100">
              <a:latin typeface="Arial" panose="020B0604020202020204" pitchFamily="34" charset="0"/>
              <a:cs typeface="Arial" panose="020B0604020202020204" pitchFamily="34" charset="0"/>
            </a:rPr>
            <a:t>Protection </a:t>
          </a:r>
          <a:r>
            <a:rPr lang="en-GB" sz="1100" dirty="0">
              <a:latin typeface="Arial" panose="020B0604020202020204" pitchFamily="34" charset="0"/>
              <a:cs typeface="Arial" panose="020B0604020202020204" pitchFamily="34" charset="0"/>
            </a:rPr>
            <a:t>from abuse and neglect</a:t>
          </a:r>
        </a:p>
      </dgm:t>
      <dgm:extLst>
        <a:ext uri="{E40237B7-FDA0-4F09-8148-C483321AD2D9}">
          <dgm14:cNvPr xmlns:dgm14="http://schemas.microsoft.com/office/drawing/2010/diagram" id="0" name="" descr="Protection from abuse and neglect&#10;"/>
        </a:ext>
      </dgm:extLst>
    </dgm:pt>
    <dgm:pt modelId="{1F58CD69-2096-43F0-B234-16D16D2E815E}" type="parTrans" cxnId="{ED72A514-FB0C-431C-BB4A-2C6931E33B8F}">
      <dgm:prSet/>
      <dgm:spPr/>
      <dgm:t>
        <a:bodyPr/>
        <a:lstStyle/>
        <a:p>
          <a:endParaRPr lang="en-GB" sz="1100"/>
        </a:p>
      </dgm:t>
    </dgm:pt>
    <dgm:pt modelId="{EFF9ACB6-631A-45B0-B161-EF89662726F7}" type="sibTrans" cxnId="{ED72A514-FB0C-431C-BB4A-2C6931E33B8F}">
      <dgm:prSet/>
      <dgm:spPr/>
      <dgm:t>
        <a:bodyPr/>
        <a:lstStyle/>
        <a:p>
          <a:endParaRPr lang="en-GB" sz="1100"/>
        </a:p>
      </dgm:t>
    </dgm:pt>
    <dgm:pt modelId="{99F21E09-8F81-4506-8E35-27A6D7FFB82F}">
      <dgm:prSet phldrT="[Text]" custT="1"/>
      <dgm:spPr>
        <a:solidFill>
          <a:srgbClr val="C9D765">
            <a:alpha val="49804"/>
          </a:srgbClr>
        </a:solidFill>
      </dgm:spPr>
      <dgm:t>
        <a:bodyPr/>
        <a:lstStyle/>
        <a:p>
          <a:r>
            <a:rPr lang="en-GB" sz="1100">
              <a:latin typeface="Arial" panose="020B0604020202020204" pitchFamily="34" charset="0"/>
              <a:cs typeface="Arial" panose="020B0604020202020204" pitchFamily="34" charset="0"/>
            </a:rPr>
            <a:t>Education, training and recreation</a:t>
          </a:r>
          <a:endParaRPr lang="en-GB" sz="1100" dirty="0">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Education, training and recreation&#10;"/>
        </a:ext>
      </dgm:extLst>
    </dgm:pt>
    <dgm:pt modelId="{D1A20900-88DE-475B-820F-9EDA6B6A0A4D}" type="parTrans" cxnId="{BEEF5662-4391-4518-946A-17BA2AD73806}">
      <dgm:prSet/>
      <dgm:spPr/>
      <dgm:t>
        <a:bodyPr/>
        <a:lstStyle/>
        <a:p>
          <a:endParaRPr lang="en-GB" sz="1100"/>
        </a:p>
      </dgm:t>
    </dgm:pt>
    <dgm:pt modelId="{E5464985-A23B-411D-88AA-3D72B8642951}" type="sibTrans" cxnId="{BEEF5662-4391-4518-946A-17BA2AD73806}">
      <dgm:prSet/>
      <dgm:spPr/>
      <dgm:t>
        <a:bodyPr/>
        <a:lstStyle/>
        <a:p>
          <a:endParaRPr lang="en-GB" sz="1100"/>
        </a:p>
      </dgm:t>
    </dgm:pt>
    <dgm:pt modelId="{FAEC400B-BF82-4FF3-A959-0D2CE0727B50}">
      <dgm:prSet phldrT="[Text]" custT="1"/>
      <dgm:spPr>
        <a:solidFill>
          <a:srgbClr val="C9D765">
            <a:alpha val="49804"/>
          </a:srgbClr>
        </a:solidFill>
      </dgm:spPr>
      <dgm:t>
        <a:bodyPr/>
        <a:lstStyle/>
        <a:p>
          <a:r>
            <a:rPr lang="en-GB" sz="1100">
              <a:latin typeface="Arial" panose="020B0604020202020204" pitchFamily="34" charset="0"/>
              <a:cs typeface="Arial" panose="020B0604020202020204" pitchFamily="34" charset="0"/>
            </a:rPr>
            <a:t>Domestic</a:t>
          </a:r>
          <a:r>
            <a:rPr lang="en-GB" sz="1100" dirty="0">
              <a:latin typeface="Arial" panose="020B0604020202020204" pitchFamily="34" charset="0"/>
              <a:cs typeface="Arial" panose="020B0604020202020204" pitchFamily="34" charset="0"/>
            </a:rPr>
            <a:t>, family and personal relationships</a:t>
          </a:r>
        </a:p>
      </dgm:t>
      <dgm:extLst>
        <a:ext uri="{E40237B7-FDA0-4F09-8148-C483321AD2D9}">
          <dgm14:cNvPr xmlns:dgm14="http://schemas.microsoft.com/office/drawing/2010/diagram" id="0" name="" descr="Domestic, family and personal relationships&#10;"/>
        </a:ext>
      </dgm:extLst>
    </dgm:pt>
    <dgm:pt modelId="{8B9DAB52-1C92-4FA8-B63D-63820E395181}" type="parTrans" cxnId="{C64099BD-B913-4C9D-B563-F599145E0649}">
      <dgm:prSet/>
      <dgm:spPr/>
      <dgm:t>
        <a:bodyPr/>
        <a:lstStyle/>
        <a:p>
          <a:endParaRPr lang="en-GB" sz="1100"/>
        </a:p>
      </dgm:t>
    </dgm:pt>
    <dgm:pt modelId="{1B539FF1-C4F0-4ADA-ABB9-EA03D0EF1D74}" type="sibTrans" cxnId="{C64099BD-B913-4C9D-B563-F599145E0649}">
      <dgm:prSet/>
      <dgm:spPr/>
      <dgm:t>
        <a:bodyPr/>
        <a:lstStyle/>
        <a:p>
          <a:endParaRPr lang="en-GB" sz="1100"/>
        </a:p>
      </dgm:t>
    </dgm:pt>
    <dgm:pt modelId="{9DC3A0AB-B80B-48F8-A4C9-8CD88AAEFFC7}">
      <dgm:prSet phldrT="[Text]" custT="1"/>
      <dgm:spPr>
        <a:solidFill>
          <a:srgbClr val="C9D765">
            <a:alpha val="49804"/>
          </a:srgbClr>
        </a:solidFill>
      </dgm:spPr>
      <dgm:t>
        <a:bodyPr/>
        <a:lstStyle/>
        <a:p>
          <a:r>
            <a:rPr lang="en-GB" sz="1100">
              <a:latin typeface="Arial" panose="020B0604020202020204" pitchFamily="34" charset="0"/>
              <a:cs typeface="Arial" panose="020B0604020202020204" pitchFamily="34" charset="0"/>
            </a:rPr>
            <a:t>Contribution to </a:t>
          </a:r>
          <a:r>
            <a:rPr lang="en-GB" sz="1100" dirty="0">
              <a:latin typeface="Arial" panose="020B0604020202020204" pitchFamily="34" charset="0"/>
              <a:cs typeface="Arial" panose="020B0604020202020204" pitchFamily="34" charset="0"/>
            </a:rPr>
            <a:t>society</a:t>
          </a:r>
        </a:p>
      </dgm:t>
      <dgm:extLst>
        <a:ext uri="{E40237B7-FDA0-4F09-8148-C483321AD2D9}">
          <dgm14:cNvPr xmlns:dgm14="http://schemas.microsoft.com/office/drawing/2010/diagram" id="0" name="" descr="Contribution to society&#10;"/>
        </a:ext>
      </dgm:extLst>
    </dgm:pt>
    <dgm:pt modelId="{7DFC7AF7-0063-4C8C-BB89-9AFDAF3688A0}" type="parTrans" cxnId="{EE6F0525-0E6C-49E5-81C2-0433075A2F85}">
      <dgm:prSet/>
      <dgm:spPr/>
      <dgm:t>
        <a:bodyPr/>
        <a:lstStyle/>
        <a:p>
          <a:endParaRPr lang="en-GB" sz="1100"/>
        </a:p>
      </dgm:t>
    </dgm:pt>
    <dgm:pt modelId="{CC551B47-745A-4B7C-A418-8A7282AC9494}" type="sibTrans" cxnId="{EE6F0525-0E6C-49E5-81C2-0433075A2F85}">
      <dgm:prSet/>
      <dgm:spPr/>
      <dgm:t>
        <a:bodyPr/>
        <a:lstStyle/>
        <a:p>
          <a:endParaRPr lang="en-GB" sz="1100"/>
        </a:p>
      </dgm:t>
    </dgm:pt>
    <dgm:pt modelId="{8F43B5D4-7ADB-412B-9813-E7B8AB01F9BA}">
      <dgm:prSet phldrT="[Text]" custT="1"/>
      <dgm:spPr>
        <a:solidFill>
          <a:srgbClr val="C9D765">
            <a:alpha val="49804"/>
          </a:srgbClr>
        </a:solidFill>
      </dgm:spPr>
      <dgm:t>
        <a:bodyPr/>
        <a:lstStyle/>
        <a:p>
          <a:r>
            <a:rPr lang="en-GB" sz="1100">
              <a:latin typeface="Arial" panose="020B0604020202020204" pitchFamily="34" charset="0"/>
              <a:cs typeface="Arial" panose="020B0604020202020204" pitchFamily="34" charset="0"/>
            </a:rPr>
            <a:t>Social </a:t>
          </a:r>
          <a:r>
            <a:rPr lang="en-GB" sz="1100" dirty="0">
              <a:latin typeface="Arial" panose="020B0604020202020204" pitchFamily="34" charset="0"/>
              <a:cs typeface="Arial" panose="020B0604020202020204" pitchFamily="34" charset="0"/>
            </a:rPr>
            <a:t>and economic</a:t>
          </a:r>
        </a:p>
      </dgm:t>
      <dgm:extLst>
        <a:ext uri="{E40237B7-FDA0-4F09-8148-C483321AD2D9}">
          <dgm14:cNvPr xmlns:dgm14="http://schemas.microsoft.com/office/drawing/2010/diagram" id="0" name="" descr="Social and economic&#10;"/>
        </a:ext>
      </dgm:extLst>
    </dgm:pt>
    <dgm:pt modelId="{B141ACB7-70C9-4E59-8035-B5B8399346E6}" type="parTrans" cxnId="{E6E7386C-31EB-4268-A579-5D3C7D336A1A}">
      <dgm:prSet/>
      <dgm:spPr/>
      <dgm:t>
        <a:bodyPr/>
        <a:lstStyle/>
        <a:p>
          <a:endParaRPr lang="en-GB" sz="1100"/>
        </a:p>
      </dgm:t>
    </dgm:pt>
    <dgm:pt modelId="{73E1428B-EAB3-4C07-A76A-8C82361D07B2}" type="sibTrans" cxnId="{E6E7386C-31EB-4268-A579-5D3C7D336A1A}">
      <dgm:prSet/>
      <dgm:spPr/>
      <dgm:t>
        <a:bodyPr/>
        <a:lstStyle/>
        <a:p>
          <a:endParaRPr lang="en-GB" sz="1100"/>
        </a:p>
      </dgm:t>
    </dgm:pt>
    <dgm:pt modelId="{91D05A1F-C3AC-49E1-825E-06F0C43B9DDE}">
      <dgm:prSet phldrT="[Text]" custT="1"/>
      <dgm:spPr>
        <a:solidFill>
          <a:srgbClr val="C9D765">
            <a:alpha val="49804"/>
          </a:srgbClr>
        </a:solidFill>
      </dgm:spPr>
      <dgm:t>
        <a:bodyPr/>
        <a:lstStyle/>
        <a:p>
          <a:r>
            <a:rPr lang="en-GB" sz="1100">
              <a:latin typeface="Arial" panose="020B0604020202020204" pitchFamily="34" charset="0"/>
              <a:cs typeface="Arial" panose="020B0604020202020204" pitchFamily="34" charset="0"/>
            </a:rPr>
            <a:t>Suitability </a:t>
          </a:r>
          <a:br>
            <a:rPr lang="en-GB" sz="1100" dirty="0">
              <a:latin typeface="Arial" panose="020B0604020202020204" pitchFamily="34" charset="0"/>
              <a:cs typeface="Arial" panose="020B0604020202020204" pitchFamily="34" charset="0"/>
            </a:rPr>
          </a:br>
          <a:r>
            <a:rPr lang="en-GB" sz="1100" dirty="0">
              <a:latin typeface="Arial" panose="020B0604020202020204" pitchFamily="34" charset="0"/>
              <a:cs typeface="Arial" panose="020B0604020202020204" pitchFamily="34" charset="0"/>
            </a:rPr>
            <a:t>of </a:t>
          </a:r>
          <a:r>
            <a:rPr lang="en-GB" sz="1100">
              <a:latin typeface="Arial" panose="020B0604020202020204" pitchFamily="34" charset="0"/>
              <a:cs typeface="Arial" panose="020B0604020202020204" pitchFamily="34" charset="0"/>
            </a:rPr>
            <a:t>living accommodation</a:t>
          </a:r>
          <a:endParaRPr lang="en-GB" sz="1100" dirty="0">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Suitability &#10;of living accommodation&#10;"/>
        </a:ext>
      </dgm:extLst>
    </dgm:pt>
    <dgm:pt modelId="{1C9DDC93-A33C-43EB-A265-3EE58C9AF9AC}" type="parTrans" cxnId="{0AB54A1E-99F8-4E1D-A578-789906817B8C}">
      <dgm:prSet/>
      <dgm:spPr/>
      <dgm:t>
        <a:bodyPr/>
        <a:lstStyle/>
        <a:p>
          <a:endParaRPr lang="en-GB" sz="1100"/>
        </a:p>
      </dgm:t>
    </dgm:pt>
    <dgm:pt modelId="{C03B0107-34FF-406E-B160-56457F6870B8}" type="sibTrans" cxnId="{0AB54A1E-99F8-4E1D-A578-789906817B8C}">
      <dgm:prSet/>
      <dgm:spPr/>
      <dgm:t>
        <a:bodyPr/>
        <a:lstStyle/>
        <a:p>
          <a:endParaRPr lang="en-GB" sz="1100"/>
        </a:p>
      </dgm:t>
    </dgm:pt>
    <dgm:pt modelId="{509C9F58-AA01-4C57-952E-7BEEFE823C89}">
      <dgm:prSet phldrT="[Text]" custT="1"/>
      <dgm:spPr>
        <a:solidFill>
          <a:srgbClr val="C9D765">
            <a:alpha val="49804"/>
          </a:srgbClr>
        </a:solidFill>
      </dgm:spPr>
      <dgm:t>
        <a:bodyPr/>
        <a:lstStyle/>
        <a:p>
          <a:r>
            <a:rPr lang="en-GB" sz="1100">
              <a:latin typeface="Arial" panose="020B0604020202020204" pitchFamily="34" charset="0"/>
              <a:cs typeface="Arial" panose="020B0604020202020204" pitchFamily="34" charset="0"/>
            </a:rPr>
            <a:t>Welfare</a:t>
          </a:r>
          <a:endParaRPr lang="en-GB" sz="1100" dirty="0">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Welfare&#10;"/>
        </a:ext>
      </dgm:extLst>
    </dgm:pt>
    <dgm:pt modelId="{0C60D7DC-7386-4255-A856-48E7CB8880A2}" type="parTrans" cxnId="{DA93B705-EA15-45D1-A17E-8159E7723B96}">
      <dgm:prSet/>
      <dgm:spPr/>
      <dgm:t>
        <a:bodyPr/>
        <a:lstStyle/>
        <a:p>
          <a:endParaRPr lang="en-GB" sz="1100"/>
        </a:p>
      </dgm:t>
    </dgm:pt>
    <dgm:pt modelId="{4E509192-B4F4-4227-8D08-0AFB215DBDEE}" type="sibTrans" cxnId="{DA93B705-EA15-45D1-A17E-8159E7723B96}">
      <dgm:prSet/>
      <dgm:spPr/>
      <dgm:t>
        <a:bodyPr/>
        <a:lstStyle/>
        <a:p>
          <a:endParaRPr lang="en-GB" sz="1100"/>
        </a:p>
      </dgm:t>
    </dgm:pt>
    <dgm:pt modelId="{2D1A01DB-F61E-4FE4-B59F-BDE533A81AFB}">
      <dgm:prSet phldrT="[Text]" custT="1"/>
      <dgm:spPr>
        <a:solidFill>
          <a:srgbClr val="C9D765">
            <a:alpha val="49804"/>
          </a:srgbClr>
        </a:solidFill>
      </dgm:spPr>
      <dgm:t>
        <a:bodyPr/>
        <a:lstStyle/>
        <a:p>
          <a:r>
            <a:rPr lang="en-GB" sz="1100">
              <a:latin typeface="Arial" panose="020B0604020202020204" pitchFamily="34" charset="0"/>
              <a:cs typeface="Arial" panose="020B0604020202020204" pitchFamily="34" charset="0"/>
            </a:rPr>
            <a:t>Development</a:t>
          </a:r>
          <a:endParaRPr lang="en-GB" sz="1100" dirty="0">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Development&#10;"/>
        </a:ext>
      </dgm:extLst>
    </dgm:pt>
    <dgm:pt modelId="{07B59DE7-C3B1-4930-8958-74068237DFC4}" type="parTrans" cxnId="{2B40EF3C-8A02-4A46-B4A8-2893FBE54EEC}">
      <dgm:prSet/>
      <dgm:spPr/>
      <dgm:t>
        <a:bodyPr/>
        <a:lstStyle/>
        <a:p>
          <a:endParaRPr lang="en-GB" sz="1100"/>
        </a:p>
      </dgm:t>
    </dgm:pt>
    <dgm:pt modelId="{D5FB063A-209D-4209-A56A-3D50E8AE8BD4}" type="sibTrans" cxnId="{2B40EF3C-8A02-4A46-B4A8-2893FBE54EEC}">
      <dgm:prSet/>
      <dgm:spPr/>
      <dgm:t>
        <a:bodyPr/>
        <a:lstStyle/>
        <a:p>
          <a:endParaRPr lang="en-GB" sz="1100"/>
        </a:p>
      </dgm:t>
    </dgm:pt>
    <dgm:pt modelId="{1BED0572-840E-4579-8EC2-88CB7D1AF4BC}" type="pres">
      <dgm:prSet presAssocID="{1F02D272-E087-4629-9C3E-4AD08C4E29A2}" presName="composite" presStyleCnt="0">
        <dgm:presLayoutVars>
          <dgm:chMax val="1"/>
          <dgm:dir/>
          <dgm:resizeHandles val="exact"/>
        </dgm:presLayoutVars>
      </dgm:prSet>
      <dgm:spPr/>
    </dgm:pt>
    <dgm:pt modelId="{01E48DDA-E078-4FDD-88EC-D8E635905216}" type="pres">
      <dgm:prSet presAssocID="{1F02D272-E087-4629-9C3E-4AD08C4E29A2}" presName="radial" presStyleCnt="0">
        <dgm:presLayoutVars>
          <dgm:animLvl val="ctr"/>
        </dgm:presLayoutVars>
      </dgm:prSet>
      <dgm:spPr/>
    </dgm:pt>
    <dgm:pt modelId="{07DABAF5-45A6-4FF7-98F7-3D5939A2F0C1}" type="pres">
      <dgm:prSet presAssocID="{893A1392-20A9-4A2D-8BFD-979F3AC27DCB}" presName="centerShape" presStyleLbl="vennNode1" presStyleIdx="0" presStyleCnt="11" custScaleX="70304" custScaleY="74011" custLinFactNeighborX="-369" custLinFactNeighborY="94"/>
      <dgm:spPr/>
    </dgm:pt>
    <dgm:pt modelId="{1386E669-5643-48D1-8660-2624D68201E1}" type="pres">
      <dgm:prSet presAssocID="{4AE651F5-B29C-4E71-B134-F82797EE925D}" presName="node" presStyleLbl="vennNode1" presStyleIdx="1" presStyleCnt="11" custScaleX="121625" custScaleY="116706" custRadScaleRad="97438" custRadScaleInc="1799">
        <dgm:presLayoutVars>
          <dgm:bulletEnabled val="1"/>
        </dgm:presLayoutVars>
      </dgm:prSet>
      <dgm:spPr/>
    </dgm:pt>
    <dgm:pt modelId="{E54F3AB4-0593-43EB-9E2E-B4C03BE56C57}" type="pres">
      <dgm:prSet presAssocID="{9C2CA40B-E595-4940-8110-6D421A200C88}" presName="node" presStyleLbl="vennNode1" presStyleIdx="2" presStyleCnt="11" custScaleX="118851" custScaleY="112102" custRadScaleRad="107768" custRadScaleInc="24469">
        <dgm:presLayoutVars>
          <dgm:bulletEnabled val="1"/>
        </dgm:presLayoutVars>
      </dgm:prSet>
      <dgm:spPr/>
    </dgm:pt>
    <dgm:pt modelId="{9BAE98C5-D445-4B68-9640-D96D4E672EA9}" type="pres">
      <dgm:prSet presAssocID="{99F21E09-8F81-4506-8E35-27A6D7FFB82F}" presName="node" presStyleLbl="vennNode1" presStyleIdx="3" presStyleCnt="11" custScaleX="113169" custScaleY="117921" custRadScaleRad="111451" custRadScaleInc="12393">
        <dgm:presLayoutVars>
          <dgm:bulletEnabled val="1"/>
        </dgm:presLayoutVars>
      </dgm:prSet>
      <dgm:spPr/>
    </dgm:pt>
    <dgm:pt modelId="{B3BA625F-16DA-45A7-881D-11FC4F7A131B}" type="pres">
      <dgm:prSet presAssocID="{FAEC400B-BF82-4FF3-A959-0D2CE0727B50}" presName="node" presStyleLbl="vennNode1" presStyleIdx="4" presStyleCnt="11" custScaleX="119398" custScaleY="123575" custRadScaleRad="114389" custRadScaleInc="-360">
        <dgm:presLayoutVars>
          <dgm:bulletEnabled val="1"/>
        </dgm:presLayoutVars>
      </dgm:prSet>
      <dgm:spPr/>
    </dgm:pt>
    <dgm:pt modelId="{EA9C789F-9AC2-4F8F-B8F2-B072EF4298B8}" type="pres">
      <dgm:prSet presAssocID="{9DC3A0AB-B80B-48F8-A4C9-8CD88AAEFFC7}" presName="node" presStyleLbl="vennNode1" presStyleIdx="5" presStyleCnt="11" custScaleX="107924" custScaleY="112102" custRadScaleRad="111283" custRadScaleInc="-4948">
        <dgm:presLayoutVars>
          <dgm:bulletEnabled val="1"/>
        </dgm:presLayoutVars>
      </dgm:prSet>
      <dgm:spPr/>
    </dgm:pt>
    <dgm:pt modelId="{37DEB794-33C8-43EF-B49B-B01637D2F0F5}" type="pres">
      <dgm:prSet presAssocID="{D45BBE0A-6172-4AEC-AD7A-8BAFB1CF507E}" presName="node" presStyleLbl="vennNode1" presStyleIdx="6" presStyleCnt="11" custScaleX="116166" custScaleY="126616" custRadScaleRad="100022" custRadScaleInc="-3335">
        <dgm:presLayoutVars>
          <dgm:bulletEnabled val="1"/>
        </dgm:presLayoutVars>
      </dgm:prSet>
      <dgm:spPr/>
    </dgm:pt>
    <dgm:pt modelId="{21D95D7D-EAFE-424C-A6A0-E845963DFE30}" type="pres">
      <dgm:prSet presAssocID="{8F43B5D4-7ADB-412B-9813-E7B8AB01F9BA}" presName="node" presStyleLbl="vennNode1" presStyleIdx="7" presStyleCnt="11" custScaleX="107924" custScaleY="112102" custRadScaleRad="117819" custRadScaleInc="-1869">
        <dgm:presLayoutVars>
          <dgm:bulletEnabled val="1"/>
        </dgm:presLayoutVars>
      </dgm:prSet>
      <dgm:spPr/>
    </dgm:pt>
    <dgm:pt modelId="{3A7FB0C4-8BAB-4F8C-B230-1414AB3D40A4}" type="pres">
      <dgm:prSet presAssocID="{91D05A1F-C3AC-49E1-825E-06F0C43B9DDE}" presName="node" presStyleLbl="vennNode1" presStyleIdx="8" presStyleCnt="11" custScaleX="134426" custScaleY="123575" custRadScaleRad="115298" custRadScaleInc="-5661">
        <dgm:presLayoutVars>
          <dgm:bulletEnabled val="1"/>
        </dgm:presLayoutVars>
      </dgm:prSet>
      <dgm:spPr/>
    </dgm:pt>
    <dgm:pt modelId="{F4F6524D-7A9C-4E49-BD35-BBC026601A39}" type="pres">
      <dgm:prSet presAssocID="{509C9F58-AA01-4C57-952E-7BEEFE823C89}" presName="node" presStyleLbl="vennNode1" presStyleIdx="9" presStyleCnt="11" custScaleX="113661" custScaleY="116526" custRadScaleRad="112798" custRadScaleInc="-13224">
        <dgm:presLayoutVars>
          <dgm:bulletEnabled val="1"/>
        </dgm:presLayoutVars>
      </dgm:prSet>
      <dgm:spPr/>
    </dgm:pt>
    <dgm:pt modelId="{3CE877AB-B6DC-42A5-8D6C-D592AEF67F63}" type="pres">
      <dgm:prSet presAssocID="{2D1A01DB-F61E-4FE4-B59F-BDE533A81AFB}" presName="node" presStyleLbl="vennNode1" presStyleIdx="10" presStyleCnt="11" custScaleX="119398" custScaleY="108353" custRadScaleRad="109146" custRadScaleInc="-15100">
        <dgm:presLayoutVars>
          <dgm:bulletEnabled val="1"/>
        </dgm:presLayoutVars>
      </dgm:prSet>
      <dgm:spPr/>
    </dgm:pt>
  </dgm:ptLst>
  <dgm:cxnLst>
    <dgm:cxn modelId="{DA93B705-EA15-45D1-A17E-8159E7723B96}" srcId="{893A1392-20A9-4A2D-8BFD-979F3AC27DCB}" destId="{509C9F58-AA01-4C57-952E-7BEEFE823C89}" srcOrd="8" destOrd="0" parTransId="{0C60D7DC-7386-4255-A856-48E7CB8880A2}" sibTransId="{4E509192-B4F4-4227-8D08-0AFB215DBDEE}"/>
    <dgm:cxn modelId="{ED72A514-FB0C-431C-BB4A-2C6931E33B8F}" srcId="{893A1392-20A9-4A2D-8BFD-979F3AC27DCB}" destId="{9C2CA40B-E595-4940-8110-6D421A200C88}" srcOrd="1" destOrd="0" parTransId="{1F58CD69-2096-43F0-B234-16D16D2E815E}" sibTransId="{EFF9ACB6-631A-45B0-B161-EF89662726F7}"/>
    <dgm:cxn modelId="{0AB54A1E-99F8-4E1D-A578-789906817B8C}" srcId="{893A1392-20A9-4A2D-8BFD-979F3AC27DCB}" destId="{91D05A1F-C3AC-49E1-825E-06F0C43B9DDE}" srcOrd="7" destOrd="0" parTransId="{1C9DDC93-A33C-43EB-A265-3EE58C9AF9AC}" sibTransId="{C03B0107-34FF-406E-B160-56457F6870B8}"/>
    <dgm:cxn modelId="{BD87C322-19F9-4383-B2CE-ED60E6525E0A}" type="presOf" srcId="{99F21E09-8F81-4506-8E35-27A6D7FFB82F}" destId="{9BAE98C5-D445-4B68-9640-D96D4E672EA9}" srcOrd="0" destOrd="0" presId="urn:microsoft.com/office/officeart/2005/8/layout/radial3"/>
    <dgm:cxn modelId="{EE6F0525-0E6C-49E5-81C2-0433075A2F85}" srcId="{893A1392-20A9-4A2D-8BFD-979F3AC27DCB}" destId="{9DC3A0AB-B80B-48F8-A4C9-8CD88AAEFFC7}" srcOrd="4" destOrd="0" parTransId="{7DFC7AF7-0063-4C8C-BB89-9AFDAF3688A0}" sibTransId="{CC551B47-745A-4B7C-A418-8A7282AC9494}"/>
    <dgm:cxn modelId="{F81C3D38-D162-4CAE-8002-FF76B814A1F6}" type="presOf" srcId="{91D05A1F-C3AC-49E1-825E-06F0C43B9DDE}" destId="{3A7FB0C4-8BAB-4F8C-B230-1414AB3D40A4}" srcOrd="0" destOrd="0" presId="urn:microsoft.com/office/officeart/2005/8/layout/radial3"/>
    <dgm:cxn modelId="{2B40EF3C-8A02-4A46-B4A8-2893FBE54EEC}" srcId="{893A1392-20A9-4A2D-8BFD-979F3AC27DCB}" destId="{2D1A01DB-F61E-4FE4-B59F-BDE533A81AFB}" srcOrd="9" destOrd="0" parTransId="{07B59DE7-C3B1-4930-8958-74068237DFC4}" sibTransId="{D5FB063A-209D-4209-A56A-3D50E8AE8BD4}"/>
    <dgm:cxn modelId="{880C7A3F-6D87-4AC0-A656-1A724761B897}" type="presOf" srcId="{FAEC400B-BF82-4FF3-A959-0D2CE0727B50}" destId="{B3BA625F-16DA-45A7-881D-11FC4F7A131B}" srcOrd="0" destOrd="0" presId="urn:microsoft.com/office/officeart/2005/8/layout/radial3"/>
    <dgm:cxn modelId="{BEEF5662-4391-4518-946A-17BA2AD73806}" srcId="{893A1392-20A9-4A2D-8BFD-979F3AC27DCB}" destId="{99F21E09-8F81-4506-8E35-27A6D7FFB82F}" srcOrd="2" destOrd="0" parTransId="{D1A20900-88DE-475B-820F-9EDA6B6A0A4D}" sibTransId="{E5464985-A23B-411D-88AA-3D72B8642951}"/>
    <dgm:cxn modelId="{E6E7386C-31EB-4268-A579-5D3C7D336A1A}" srcId="{893A1392-20A9-4A2D-8BFD-979F3AC27DCB}" destId="{8F43B5D4-7ADB-412B-9813-E7B8AB01F9BA}" srcOrd="6" destOrd="0" parTransId="{B141ACB7-70C9-4E59-8035-B5B8399346E6}" sibTransId="{73E1428B-EAB3-4C07-A76A-8C82361D07B2}"/>
    <dgm:cxn modelId="{A646587E-B893-4679-9E43-08D2FCAE256C}" type="presOf" srcId="{4AE651F5-B29C-4E71-B134-F82797EE925D}" destId="{1386E669-5643-48D1-8660-2624D68201E1}" srcOrd="0" destOrd="0" presId="urn:microsoft.com/office/officeart/2005/8/layout/radial3"/>
    <dgm:cxn modelId="{4F036097-EFD1-487B-80B2-3903589900A7}" type="presOf" srcId="{9DC3A0AB-B80B-48F8-A4C9-8CD88AAEFFC7}" destId="{EA9C789F-9AC2-4F8F-B8F2-B072EF4298B8}" srcOrd="0" destOrd="0" presId="urn:microsoft.com/office/officeart/2005/8/layout/radial3"/>
    <dgm:cxn modelId="{F67FF3A3-6199-43BA-9C81-3638A17AF9D6}" type="presOf" srcId="{D45BBE0A-6172-4AEC-AD7A-8BAFB1CF507E}" destId="{37DEB794-33C8-43EF-B49B-B01637D2F0F5}" srcOrd="0" destOrd="0" presId="urn:microsoft.com/office/officeart/2005/8/layout/radial3"/>
    <dgm:cxn modelId="{3FBF78BC-648A-4D99-A6D7-4D48ECADF22D}" srcId="{893A1392-20A9-4A2D-8BFD-979F3AC27DCB}" destId="{4AE651F5-B29C-4E71-B134-F82797EE925D}" srcOrd="0" destOrd="0" parTransId="{78D7736B-84BB-4F09-9FE4-3470BCA8EBB3}" sibTransId="{595E36E4-D573-4AC3-B8F1-6B43EC3B64FA}"/>
    <dgm:cxn modelId="{C64099BD-B913-4C9D-B563-F599145E0649}" srcId="{893A1392-20A9-4A2D-8BFD-979F3AC27DCB}" destId="{FAEC400B-BF82-4FF3-A959-0D2CE0727B50}" srcOrd="3" destOrd="0" parTransId="{8B9DAB52-1C92-4FA8-B63D-63820E395181}" sibTransId="{1B539FF1-C4F0-4ADA-ABB9-EA03D0EF1D74}"/>
    <dgm:cxn modelId="{47C6E6CD-B2D8-4909-85DB-2D34E89D3AD3}" type="presOf" srcId="{9C2CA40B-E595-4940-8110-6D421A200C88}" destId="{E54F3AB4-0593-43EB-9E2E-B4C03BE56C57}" srcOrd="0" destOrd="0" presId="urn:microsoft.com/office/officeart/2005/8/layout/radial3"/>
    <dgm:cxn modelId="{1EDB96D2-EDBE-4778-A349-62BF72260314}" srcId="{1F02D272-E087-4629-9C3E-4AD08C4E29A2}" destId="{893A1392-20A9-4A2D-8BFD-979F3AC27DCB}" srcOrd="0" destOrd="0" parTransId="{2D979E7D-E25D-479B-B185-BC6E188B3567}" sibTransId="{6D594147-4F0F-4DB7-8C78-2C6EF601ECB0}"/>
    <dgm:cxn modelId="{0DEE41D5-0AA6-47D0-B3D6-AF0C7C6C94BC}" type="presOf" srcId="{1F02D272-E087-4629-9C3E-4AD08C4E29A2}" destId="{1BED0572-840E-4579-8EC2-88CB7D1AF4BC}" srcOrd="0" destOrd="0" presId="urn:microsoft.com/office/officeart/2005/8/layout/radial3"/>
    <dgm:cxn modelId="{E8B962EB-4DC4-4E11-86B8-08A1ECE726D1}" type="presOf" srcId="{509C9F58-AA01-4C57-952E-7BEEFE823C89}" destId="{F4F6524D-7A9C-4E49-BD35-BBC026601A39}" srcOrd="0" destOrd="0" presId="urn:microsoft.com/office/officeart/2005/8/layout/radial3"/>
    <dgm:cxn modelId="{026788F6-7C9F-425F-910F-F9D004237162}" type="presOf" srcId="{8F43B5D4-7ADB-412B-9813-E7B8AB01F9BA}" destId="{21D95D7D-EAFE-424C-A6A0-E845963DFE30}" srcOrd="0" destOrd="0" presId="urn:microsoft.com/office/officeart/2005/8/layout/radial3"/>
    <dgm:cxn modelId="{6CCB62F8-0C9D-4C92-8564-9C0FFC5CECE8}" type="presOf" srcId="{2D1A01DB-F61E-4FE4-B59F-BDE533A81AFB}" destId="{3CE877AB-B6DC-42A5-8D6C-D592AEF67F63}" srcOrd="0" destOrd="0" presId="urn:microsoft.com/office/officeart/2005/8/layout/radial3"/>
    <dgm:cxn modelId="{7832EBFC-9634-4620-A7F0-7157CEF0827E}" srcId="{893A1392-20A9-4A2D-8BFD-979F3AC27DCB}" destId="{D45BBE0A-6172-4AEC-AD7A-8BAFB1CF507E}" srcOrd="5" destOrd="0" parTransId="{9B03D75B-7756-4853-BA24-78332DBF64CE}" sibTransId="{524C4865-5261-4DC3-9B0F-0A0AB9BBBA14}"/>
    <dgm:cxn modelId="{26F129FF-275D-42F3-8BF2-C87ADBDCF72C}" type="presOf" srcId="{893A1392-20A9-4A2D-8BFD-979F3AC27DCB}" destId="{07DABAF5-45A6-4FF7-98F7-3D5939A2F0C1}" srcOrd="0" destOrd="0" presId="urn:microsoft.com/office/officeart/2005/8/layout/radial3"/>
    <dgm:cxn modelId="{BAB0DBAD-360B-4308-BE70-55DF3F9072BD}" type="presParOf" srcId="{1BED0572-840E-4579-8EC2-88CB7D1AF4BC}" destId="{01E48DDA-E078-4FDD-88EC-D8E635905216}" srcOrd="0" destOrd="0" presId="urn:microsoft.com/office/officeart/2005/8/layout/radial3"/>
    <dgm:cxn modelId="{55BB2BB6-7909-43CB-BC0F-BCD0C43E8392}" type="presParOf" srcId="{01E48DDA-E078-4FDD-88EC-D8E635905216}" destId="{07DABAF5-45A6-4FF7-98F7-3D5939A2F0C1}" srcOrd="0" destOrd="0" presId="urn:microsoft.com/office/officeart/2005/8/layout/radial3"/>
    <dgm:cxn modelId="{7302AA54-DD43-4D09-856C-541C7AB2D692}" type="presParOf" srcId="{01E48DDA-E078-4FDD-88EC-D8E635905216}" destId="{1386E669-5643-48D1-8660-2624D68201E1}" srcOrd="1" destOrd="0" presId="urn:microsoft.com/office/officeart/2005/8/layout/radial3"/>
    <dgm:cxn modelId="{9E7E31F1-5F39-42FD-9245-16FF8E3A37C4}" type="presParOf" srcId="{01E48DDA-E078-4FDD-88EC-D8E635905216}" destId="{E54F3AB4-0593-43EB-9E2E-B4C03BE56C57}" srcOrd="2" destOrd="0" presId="urn:microsoft.com/office/officeart/2005/8/layout/radial3"/>
    <dgm:cxn modelId="{7A47EEF2-7712-47F9-B0AF-84BF5EECF740}" type="presParOf" srcId="{01E48DDA-E078-4FDD-88EC-D8E635905216}" destId="{9BAE98C5-D445-4B68-9640-D96D4E672EA9}" srcOrd="3" destOrd="0" presId="urn:microsoft.com/office/officeart/2005/8/layout/radial3"/>
    <dgm:cxn modelId="{787BEAD1-CC8D-4F1A-B82A-80B1D6F5E3E6}" type="presParOf" srcId="{01E48DDA-E078-4FDD-88EC-D8E635905216}" destId="{B3BA625F-16DA-45A7-881D-11FC4F7A131B}" srcOrd="4" destOrd="0" presId="urn:microsoft.com/office/officeart/2005/8/layout/radial3"/>
    <dgm:cxn modelId="{A017D424-8C7A-4E67-A213-1367F26D7443}" type="presParOf" srcId="{01E48DDA-E078-4FDD-88EC-D8E635905216}" destId="{EA9C789F-9AC2-4F8F-B8F2-B072EF4298B8}" srcOrd="5" destOrd="0" presId="urn:microsoft.com/office/officeart/2005/8/layout/radial3"/>
    <dgm:cxn modelId="{55BCB9A6-18C8-4E6B-BA1B-776F3B21BBD1}" type="presParOf" srcId="{01E48DDA-E078-4FDD-88EC-D8E635905216}" destId="{37DEB794-33C8-43EF-B49B-B01637D2F0F5}" srcOrd="6" destOrd="0" presId="urn:microsoft.com/office/officeart/2005/8/layout/radial3"/>
    <dgm:cxn modelId="{C76D99D5-8378-44B4-B927-0E65D7374CB6}" type="presParOf" srcId="{01E48DDA-E078-4FDD-88EC-D8E635905216}" destId="{21D95D7D-EAFE-424C-A6A0-E845963DFE30}" srcOrd="7" destOrd="0" presId="urn:microsoft.com/office/officeart/2005/8/layout/radial3"/>
    <dgm:cxn modelId="{79D2C495-5896-4878-BA9B-07F783DC8DAE}" type="presParOf" srcId="{01E48DDA-E078-4FDD-88EC-D8E635905216}" destId="{3A7FB0C4-8BAB-4F8C-B230-1414AB3D40A4}" srcOrd="8" destOrd="0" presId="urn:microsoft.com/office/officeart/2005/8/layout/radial3"/>
    <dgm:cxn modelId="{A4E01EED-0492-4A13-B493-2E1B9D296039}" type="presParOf" srcId="{01E48DDA-E078-4FDD-88EC-D8E635905216}" destId="{F4F6524D-7A9C-4E49-BD35-BBC026601A39}" srcOrd="9" destOrd="0" presId="urn:microsoft.com/office/officeart/2005/8/layout/radial3"/>
    <dgm:cxn modelId="{3034E81E-A9CD-4087-A9D2-D5EA043DCC7E}" type="presParOf" srcId="{01E48DDA-E078-4FDD-88EC-D8E635905216}" destId="{3CE877AB-B6DC-42A5-8D6C-D592AEF67F63}" srcOrd="10" destOrd="0" presId="urn:microsoft.com/office/officeart/2005/8/layout/radial3"/>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9CEFFF-9077-43E5-B404-604301FCA912}"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n-GB"/>
        </a:p>
      </dgm:t>
    </dgm:pt>
    <dgm:pt modelId="{10A8F6D6-EC8C-4795-A14D-BFC4982098BD}">
      <dgm:prSet phldrT="[Text]" custT="1"/>
      <dgm:spPr/>
      <dgm:t>
        <a:bodyPr/>
        <a:lstStyle/>
        <a:p>
          <a:pPr>
            <a:spcAft>
              <a:spcPts val="300"/>
            </a:spcAft>
          </a:pPr>
          <a:r>
            <a:rPr lang="en-GB" sz="1200" b="0">
              <a:latin typeface="Arial" panose="020B0604020202020204" pitchFamily="34" charset="0"/>
              <a:cs typeface="Arial" panose="020B0604020202020204" pitchFamily="34" charset="0"/>
            </a:rPr>
            <a:t>Social Services   </a:t>
          </a:r>
          <a:r>
            <a:rPr lang="en-GB" sz="1200" b="0" dirty="0">
              <a:latin typeface="Arial" panose="020B0604020202020204" pitchFamily="34" charset="0"/>
              <a:cs typeface="Arial" panose="020B0604020202020204" pitchFamily="34" charset="0"/>
            </a:rPr>
            <a:t>and Well-being (Wales) Act </a:t>
          </a:r>
        </a:p>
      </dgm:t>
    </dgm:pt>
    <dgm:pt modelId="{DEBEB6D1-12EE-404C-A332-78019E9B4F33}" type="parTrans" cxnId="{52B2A305-5F54-4853-9CBE-69E5EFB73779}">
      <dgm:prSet/>
      <dgm:spPr/>
      <dgm:t>
        <a:bodyPr/>
        <a:lstStyle/>
        <a:p>
          <a:endParaRPr lang="en-GB" sz="1200">
            <a:latin typeface="Arial" panose="020B0604020202020204" pitchFamily="34" charset="0"/>
            <a:cs typeface="Arial" panose="020B0604020202020204" pitchFamily="34" charset="0"/>
          </a:endParaRPr>
        </a:p>
      </dgm:t>
    </dgm:pt>
    <dgm:pt modelId="{52FBCE3D-052D-4AA2-9F91-EC6D534FEAB4}" type="sibTrans" cxnId="{52B2A305-5F54-4853-9CBE-69E5EFB73779}">
      <dgm:prSet/>
      <dgm:spPr/>
      <dgm:t>
        <a:bodyPr/>
        <a:lstStyle/>
        <a:p>
          <a:endParaRPr lang="en-GB" sz="1200">
            <a:latin typeface="Arial" panose="020B0604020202020204" pitchFamily="34" charset="0"/>
            <a:cs typeface="Arial" panose="020B0604020202020204" pitchFamily="34" charset="0"/>
          </a:endParaRPr>
        </a:p>
      </dgm:t>
    </dgm:pt>
    <dgm:pt modelId="{DCE7BE5B-6F3C-4F89-8601-3EDBA08C2B19}">
      <dgm:prSet phldrT="[Text]" custT="1"/>
      <dgm:spPr/>
      <dgm:t>
        <a:bodyPr/>
        <a:lstStyle/>
        <a:p>
          <a:pPr>
            <a:spcAft>
              <a:spcPts val="300"/>
            </a:spcAft>
          </a:pPr>
          <a:r>
            <a:rPr lang="en-GB" sz="1200" b="0" dirty="0">
              <a:latin typeface="Arial" panose="020B0604020202020204" pitchFamily="34" charset="0"/>
              <a:cs typeface="Arial" panose="020B0604020202020204" pitchFamily="34" charset="0"/>
            </a:rPr>
            <a:t>Well-being of Future Generations (Wales) Act </a:t>
          </a:r>
        </a:p>
      </dgm:t>
      <dgm:extLst>
        <a:ext uri="{E40237B7-FDA0-4F09-8148-C483321AD2D9}">
          <dgm14:cNvPr xmlns:dgm14="http://schemas.microsoft.com/office/drawing/2010/diagram" id="0" name="" descr="Well-being of Future Generations (Wales) Act &#10;"/>
        </a:ext>
      </dgm:extLst>
    </dgm:pt>
    <dgm:pt modelId="{11E1EF0C-38F0-4CD1-89E4-00665F1901F0}" type="parTrans" cxnId="{ED75D4DB-5813-41D4-8A5B-CAC85C28C970}">
      <dgm:prSet/>
      <dgm:spPr/>
      <dgm:t>
        <a:bodyPr/>
        <a:lstStyle/>
        <a:p>
          <a:endParaRPr lang="en-GB" sz="1200">
            <a:latin typeface="Arial" panose="020B0604020202020204" pitchFamily="34" charset="0"/>
            <a:cs typeface="Arial" panose="020B0604020202020204" pitchFamily="34" charset="0"/>
          </a:endParaRPr>
        </a:p>
      </dgm:t>
    </dgm:pt>
    <dgm:pt modelId="{70EF1701-F473-429A-BFA2-24485EF6F84A}" type="sibTrans" cxnId="{ED75D4DB-5813-41D4-8A5B-CAC85C28C970}">
      <dgm:prSet/>
      <dgm:spPr/>
      <dgm:t>
        <a:bodyPr/>
        <a:lstStyle/>
        <a:p>
          <a:endParaRPr lang="en-GB" sz="1200">
            <a:latin typeface="Arial" panose="020B0604020202020204" pitchFamily="34" charset="0"/>
            <a:cs typeface="Arial" panose="020B0604020202020204" pitchFamily="34" charset="0"/>
          </a:endParaRPr>
        </a:p>
      </dgm:t>
    </dgm:pt>
    <dgm:pt modelId="{036A0E73-972F-4D73-969D-DB341E053BDD}">
      <dgm:prSet phldrT="[Text]" custT="1"/>
      <dgm:spPr/>
      <dgm:t>
        <a:bodyPr/>
        <a:lstStyle/>
        <a:p>
          <a:pPr>
            <a:spcAft>
              <a:spcPts val="300"/>
            </a:spcAft>
          </a:pPr>
          <a:r>
            <a:rPr lang="en-GB" sz="1200" b="0" dirty="0">
              <a:solidFill>
                <a:schemeClr val="tx1"/>
              </a:solidFill>
              <a:latin typeface="Arial" panose="020B0604020202020204" pitchFamily="34" charset="0"/>
              <a:cs typeface="Arial" panose="020B0604020202020204" pitchFamily="34" charset="0"/>
            </a:rPr>
            <a:t>Regulation and Inspection of Social Care (Wales) Act</a:t>
          </a:r>
        </a:p>
      </dgm:t>
    </dgm:pt>
    <dgm:pt modelId="{06A581CE-77D0-4C57-91A1-0DAE2186D240}" type="parTrans" cxnId="{719FDF99-D8F9-4C40-BC07-8E291066882F}">
      <dgm:prSet/>
      <dgm:spPr/>
      <dgm:t>
        <a:bodyPr/>
        <a:lstStyle/>
        <a:p>
          <a:endParaRPr lang="en-GB" sz="1200">
            <a:latin typeface="Arial" panose="020B0604020202020204" pitchFamily="34" charset="0"/>
            <a:cs typeface="Arial" panose="020B0604020202020204" pitchFamily="34" charset="0"/>
          </a:endParaRPr>
        </a:p>
      </dgm:t>
    </dgm:pt>
    <dgm:pt modelId="{BE318850-6D33-49EF-A86E-9C403EC61E9B}" type="sibTrans" cxnId="{719FDF99-D8F9-4C40-BC07-8E291066882F}">
      <dgm:prSet/>
      <dgm:spPr/>
      <dgm:t>
        <a:bodyPr/>
        <a:lstStyle/>
        <a:p>
          <a:endParaRPr lang="en-GB" sz="1200">
            <a:latin typeface="Arial" panose="020B0604020202020204" pitchFamily="34" charset="0"/>
            <a:cs typeface="Arial" panose="020B0604020202020204" pitchFamily="34" charset="0"/>
          </a:endParaRPr>
        </a:p>
      </dgm:t>
    </dgm:pt>
    <dgm:pt modelId="{959B100F-FC9B-4CB5-993F-5229AFECD1E8}" type="pres">
      <dgm:prSet presAssocID="{A99CEFFF-9077-43E5-B404-604301FCA912}" presName="Name0" presStyleCnt="0">
        <dgm:presLayoutVars>
          <dgm:chMax val="7"/>
          <dgm:chPref val="7"/>
          <dgm:dir/>
          <dgm:animLvl val="lvl"/>
        </dgm:presLayoutVars>
      </dgm:prSet>
      <dgm:spPr/>
    </dgm:pt>
    <dgm:pt modelId="{47BDCE36-11F3-476F-8101-0FD0F8793BBE}" type="pres">
      <dgm:prSet presAssocID="{10A8F6D6-EC8C-4795-A14D-BFC4982098BD}" presName="Accent1" presStyleCnt="0"/>
      <dgm:spPr/>
    </dgm:pt>
    <dgm:pt modelId="{B19F35A8-A6E7-41C7-9F8A-554BA69C0E74}" type="pres">
      <dgm:prSet presAssocID="{10A8F6D6-EC8C-4795-A14D-BFC4982098BD}" presName="Accent" presStyleLbl="node1" presStyleIdx="0" presStyleCnt="3" custScaleX="110000" custScaleY="110000" custLinFactNeighborX="-77084" custLinFactNeighborY="-4065"/>
      <dgm:spPr>
        <a:solidFill>
          <a:srgbClr val="5CC9E3"/>
        </a:solidFill>
      </dgm:spPr>
      <dgm:extLst>
        <a:ext uri="{E40237B7-FDA0-4F09-8148-C483321AD2D9}">
          <dgm14:cNvPr xmlns:dgm14="http://schemas.microsoft.com/office/drawing/2010/diagram" id="0" name="">
            <a:extLst>
              <a:ext uri="{C183D7F6-B498-43B3-948B-1728B52AA6E4}">
                <adec:decorative xmlns:adec="http://schemas.microsoft.com/office/drawing/2017/decorative" val="1"/>
              </a:ext>
            </a:extLst>
          </dgm14:cNvPr>
        </a:ext>
      </dgm:extLst>
    </dgm:pt>
    <dgm:pt modelId="{E549141A-066C-4F78-BEBB-2D31E6442590}" type="pres">
      <dgm:prSet presAssocID="{10A8F6D6-EC8C-4795-A14D-BFC4982098BD}" presName="Parent1" presStyleLbl="revTx" presStyleIdx="0" presStyleCnt="3" custScaleX="124853" custScaleY="116154" custLinFactX="-34891" custLinFactNeighborX="-100000" custLinFactNeighborY="-32160">
        <dgm:presLayoutVars>
          <dgm:chMax val="1"/>
          <dgm:chPref val="1"/>
          <dgm:bulletEnabled val="1"/>
        </dgm:presLayoutVars>
      </dgm:prSet>
      <dgm:spPr/>
    </dgm:pt>
    <dgm:pt modelId="{2D4E9A3B-EB7C-48DD-A3D4-15E23297E4B8}" type="pres">
      <dgm:prSet presAssocID="{DCE7BE5B-6F3C-4F89-8601-3EDBA08C2B19}" presName="Accent2" presStyleCnt="0"/>
      <dgm:spPr/>
    </dgm:pt>
    <dgm:pt modelId="{905BC05A-C58F-4C33-BD15-B52FEC40949B}" type="pres">
      <dgm:prSet presAssocID="{DCE7BE5B-6F3C-4F89-8601-3EDBA08C2B19}" presName="Accent" presStyleLbl="node1" presStyleIdx="1" presStyleCnt="3" custScaleX="110000" custScaleY="110000" custLinFactNeighborX="-76773" custLinFactNeighborY="-877"/>
      <dgm:spPr>
        <a:solidFill>
          <a:srgbClr val="EF9526"/>
        </a:solidFill>
      </dgm:spPr>
    </dgm:pt>
    <dgm:pt modelId="{512EE41A-67A1-44C3-A7D5-DF921FECA1B8}" type="pres">
      <dgm:prSet presAssocID="{DCE7BE5B-6F3C-4F89-8601-3EDBA08C2B19}" presName="Parent2" presStyleLbl="revTx" presStyleIdx="1" presStyleCnt="3" custScaleX="111656" custScaleY="124926" custLinFactX="-36261" custLinFactNeighborX="-100000" custLinFactNeighborY="-7000">
        <dgm:presLayoutVars>
          <dgm:chMax val="1"/>
          <dgm:chPref val="1"/>
          <dgm:bulletEnabled val="1"/>
        </dgm:presLayoutVars>
      </dgm:prSet>
      <dgm:spPr/>
    </dgm:pt>
    <dgm:pt modelId="{287075CE-A616-4608-A1F4-15D13C776103}" type="pres">
      <dgm:prSet presAssocID="{036A0E73-972F-4D73-969D-DB341E053BDD}" presName="Accent3" presStyleCnt="0"/>
      <dgm:spPr/>
    </dgm:pt>
    <dgm:pt modelId="{B54C3E2F-19D9-42FD-8F16-96F2B37A3EA7}" type="pres">
      <dgm:prSet presAssocID="{036A0E73-972F-4D73-969D-DB341E053BDD}" presName="Accent" presStyleLbl="node1" presStyleIdx="2" presStyleCnt="3" custScaleX="110000" custScaleY="110000" custLinFactNeighborX="-82733" custLinFactNeighborY="4940"/>
      <dgm:spPr>
        <a:solidFill>
          <a:srgbClr val="ED1E87"/>
        </a:solidFill>
      </dgm:spPr>
    </dgm:pt>
    <dgm:pt modelId="{EEB3CDEA-68B1-4075-B126-BDA894FC91EE}" type="pres">
      <dgm:prSet presAssocID="{036A0E73-972F-4D73-969D-DB341E053BDD}" presName="Parent3" presStyleLbl="revTx" presStyleIdx="2" presStyleCnt="3" custScaleX="107963" custScaleY="137381" custLinFactX="-30450" custLinFactNeighborX="-100000" custLinFactNeighborY="-2181">
        <dgm:presLayoutVars>
          <dgm:chMax val="1"/>
          <dgm:chPref val="1"/>
          <dgm:bulletEnabled val="1"/>
        </dgm:presLayoutVars>
      </dgm:prSet>
      <dgm:spPr/>
    </dgm:pt>
  </dgm:ptLst>
  <dgm:cxnLst>
    <dgm:cxn modelId="{52B2A305-5F54-4853-9CBE-69E5EFB73779}" srcId="{A99CEFFF-9077-43E5-B404-604301FCA912}" destId="{10A8F6D6-EC8C-4795-A14D-BFC4982098BD}" srcOrd="0" destOrd="0" parTransId="{DEBEB6D1-12EE-404C-A332-78019E9B4F33}" sibTransId="{52FBCE3D-052D-4AA2-9F91-EC6D534FEAB4}"/>
    <dgm:cxn modelId="{C8C7CA13-4D19-44B5-B2D2-D7B3AB9FE6CC}" type="presOf" srcId="{036A0E73-972F-4D73-969D-DB341E053BDD}" destId="{EEB3CDEA-68B1-4075-B126-BDA894FC91EE}" srcOrd="0" destOrd="0" presId="urn:microsoft.com/office/officeart/2009/layout/CircleArrowProcess"/>
    <dgm:cxn modelId="{829A0D80-7FAD-4C72-8474-764EB7FB4FD7}" type="presOf" srcId="{DCE7BE5B-6F3C-4F89-8601-3EDBA08C2B19}" destId="{512EE41A-67A1-44C3-A7D5-DF921FECA1B8}" srcOrd="0" destOrd="0" presId="urn:microsoft.com/office/officeart/2009/layout/CircleArrowProcess"/>
    <dgm:cxn modelId="{719FDF99-D8F9-4C40-BC07-8E291066882F}" srcId="{A99CEFFF-9077-43E5-B404-604301FCA912}" destId="{036A0E73-972F-4D73-969D-DB341E053BDD}" srcOrd="2" destOrd="0" parTransId="{06A581CE-77D0-4C57-91A1-0DAE2186D240}" sibTransId="{BE318850-6D33-49EF-A86E-9C403EC61E9B}"/>
    <dgm:cxn modelId="{A458979F-4E4C-44BB-8AA9-F1AFE1403974}" type="presOf" srcId="{10A8F6D6-EC8C-4795-A14D-BFC4982098BD}" destId="{E549141A-066C-4F78-BEBB-2D31E6442590}" srcOrd="0" destOrd="0" presId="urn:microsoft.com/office/officeart/2009/layout/CircleArrowProcess"/>
    <dgm:cxn modelId="{493E33C9-8AC9-472F-AB41-E29C1EB20DCF}" type="presOf" srcId="{A99CEFFF-9077-43E5-B404-604301FCA912}" destId="{959B100F-FC9B-4CB5-993F-5229AFECD1E8}" srcOrd="0" destOrd="0" presId="urn:microsoft.com/office/officeart/2009/layout/CircleArrowProcess"/>
    <dgm:cxn modelId="{ED75D4DB-5813-41D4-8A5B-CAC85C28C970}" srcId="{A99CEFFF-9077-43E5-B404-604301FCA912}" destId="{DCE7BE5B-6F3C-4F89-8601-3EDBA08C2B19}" srcOrd="1" destOrd="0" parTransId="{11E1EF0C-38F0-4CD1-89E4-00665F1901F0}" sibTransId="{70EF1701-F473-429A-BFA2-24485EF6F84A}"/>
    <dgm:cxn modelId="{740CC3F7-ACF0-4B11-ACB5-7BD63ECD48C1}" type="presParOf" srcId="{959B100F-FC9B-4CB5-993F-5229AFECD1E8}" destId="{47BDCE36-11F3-476F-8101-0FD0F8793BBE}" srcOrd="0" destOrd="0" presId="urn:microsoft.com/office/officeart/2009/layout/CircleArrowProcess"/>
    <dgm:cxn modelId="{F59F3A03-5A7F-4DA0-8C44-710C87650710}" type="presParOf" srcId="{47BDCE36-11F3-476F-8101-0FD0F8793BBE}" destId="{B19F35A8-A6E7-41C7-9F8A-554BA69C0E74}" srcOrd="0" destOrd="0" presId="urn:microsoft.com/office/officeart/2009/layout/CircleArrowProcess"/>
    <dgm:cxn modelId="{ABCB6FDC-0E28-4C0D-89AD-F3DA4C72C7D3}" type="presParOf" srcId="{959B100F-FC9B-4CB5-993F-5229AFECD1E8}" destId="{E549141A-066C-4F78-BEBB-2D31E6442590}" srcOrd="1" destOrd="0" presId="urn:microsoft.com/office/officeart/2009/layout/CircleArrowProcess"/>
    <dgm:cxn modelId="{D1AE6AA4-9992-4C54-81D8-E8F15B7D4A64}" type="presParOf" srcId="{959B100F-FC9B-4CB5-993F-5229AFECD1E8}" destId="{2D4E9A3B-EB7C-48DD-A3D4-15E23297E4B8}" srcOrd="2" destOrd="0" presId="urn:microsoft.com/office/officeart/2009/layout/CircleArrowProcess"/>
    <dgm:cxn modelId="{DA4261DB-37F1-4300-8B63-96D2C65EEDEE}" type="presParOf" srcId="{2D4E9A3B-EB7C-48DD-A3D4-15E23297E4B8}" destId="{905BC05A-C58F-4C33-BD15-B52FEC40949B}" srcOrd="0" destOrd="0" presId="urn:microsoft.com/office/officeart/2009/layout/CircleArrowProcess"/>
    <dgm:cxn modelId="{AB9491EB-CE23-49A2-A121-D2479722EB16}" type="presParOf" srcId="{959B100F-FC9B-4CB5-993F-5229AFECD1E8}" destId="{512EE41A-67A1-44C3-A7D5-DF921FECA1B8}" srcOrd="3" destOrd="0" presId="urn:microsoft.com/office/officeart/2009/layout/CircleArrowProcess"/>
    <dgm:cxn modelId="{B288A281-28F0-4B81-BAF8-4705D01256F9}" type="presParOf" srcId="{959B100F-FC9B-4CB5-993F-5229AFECD1E8}" destId="{287075CE-A616-4608-A1F4-15D13C776103}" srcOrd="4" destOrd="0" presId="urn:microsoft.com/office/officeart/2009/layout/CircleArrowProcess"/>
    <dgm:cxn modelId="{6F7B1546-A63C-4091-AC2C-4D8B6C063866}" type="presParOf" srcId="{287075CE-A616-4608-A1F4-15D13C776103}" destId="{B54C3E2F-19D9-42FD-8F16-96F2B37A3EA7}" srcOrd="0" destOrd="0" presId="urn:microsoft.com/office/officeart/2009/layout/CircleArrowProcess"/>
    <dgm:cxn modelId="{46B82273-AD12-4A24-8886-CB0E6E218E54}" type="presParOf" srcId="{959B100F-FC9B-4CB5-993F-5229AFECD1E8}" destId="{EEB3CDEA-68B1-4075-B126-BDA894FC91EE}"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2D14DCF-DFAE-430A-A3FC-F04312BE9135}" type="doc">
      <dgm:prSet loTypeId="urn:microsoft.com/office/officeart/2005/8/layout/process5" loCatId="process" qsTypeId="urn:microsoft.com/office/officeart/2005/8/quickstyle/simple1" qsCatId="simple" csTypeId="urn:microsoft.com/office/officeart/2005/8/colors/accent6_2" csCatId="accent6" phldr="1"/>
      <dgm:spPr/>
      <dgm:t>
        <a:bodyPr/>
        <a:lstStyle/>
        <a:p>
          <a:endParaRPr lang="en-GB"/>
        </a:p>
      </dgm:t>
    </dgm:pt>
    <dgm:pt modelId="{847C91BE-B0F6-42A0-BD9C-D05444F369D1}">
      <dgm:prSet phldrT="[Text]" custT="1"/>
      <dgm:spPr>
        <a:solidFill>
          <a:srgbClr val="C9D765"/>
        </a:solidFill>
      </dgm:spPr>
      <dgm:t>
        <a:bodyPr/>
        <a:lstStyle/>
        <a:p>
          <a:r>
            <a:rPr lang="en-GB" sz="1200" b="1">
              <a:solidFill>
                <a:schemeClr val="tx1"/>
              </a:solidFill>
            </a:rPr>
            <a:t>Referral</a:t>
          </a:r>
        </a:p>
      </dgm:t>
    </dgm:pt>
    <dgm:pt modelId="{8FD8FCF1-7A3A-4AAE-903E-991CAC786DC8}" type="parTrans" cxnId="{C2A7CC74-AB29-4F13-980F-217B47C685E4}">
      <dgm:prSet/>
      <dgm:spPr/>
      <dgm:t>
        <a:bodyPr/>
        <a:lstStyle/>
        <a:p>
          <a:endParaRPr lang="en-GB">
            <a:solidFill>
              <a:schemeClr val="tx1"/>
            </a:solidFill>
          </a:endParaRPr>
        </a:p>
      </dgm:t>
    </dgm:pt>
    <dgm:pt modelId="{B9EC10B5-CA5D-422D-9C58-5A03F4E5CD7F}" type="sibTrans" cxnId="{C2A7CC74-AB29-4F13-980F-217B47C685E4}">
      <dgm:prSet/>
      <dgm:spPr>
        <a:solidFill>
          <a:schemeClr val="tx2"/>
        </a:solidFill>
      </dgm:spPr>
      <dgm:t>
        <a:bodyPr/>
        <a:lstStyle/>
        <a:p>
          <a:endParaRPr lang="en-GB">
            <a:solidFill>
              <a:srgbClr val="37394C"/>
            </a:solidFill>
          </a:endParaRPr>
        </a:p>
      </dgm:t>
    </dgm:pt>
    <dgm:pt modelId="{CBF01624-0977-4B0B-AA5C-9D51777437BE}">
      <dgm:prSet phldrT="[Text]" custT="1"/>
      <dgm:spPr>
        <a:solidFill>
          <a:srgbClr val="C9D765"/>
        </a:solidFill>
      </dgm:spPr>
      <dgm:t>
        <a:bodyPr/>
        <a:lstStyle/>
        <a:p>
          <a:r>
            <a:rPr lang="en-GB" sz="1200" b="1">
              <a:solidFill>
                <a:schemeClr val="tx1"/>
              </a:solidFill>
            </a:rPr>
            <a:t>Suitability assessment</a:t>
          </a:r>
        </a:p>
      </dgm:t>
    </dgm:pt>
    <dgm:pt modelId="{4E89E7FD-0733-4B25-91D3-C6A61246A8D1}" type="parTrans" cxnId="{C4736F64-9C26-4E02-93FE-320A6D8C4344}">
      <dgm:prSet/>
      <dgm:spPr/>
      <dgm:t>
        <a:bodyPr/>
        <a:lstStyle/>
        <a:p>
          <a:endParaRPr lang="en-GB">
            <a:solidFill>
              <a:schemeClr val="tx1"/>
            </a:solidFill>
          </a:endParaRPr>
        </a:p>
      </dgm:t>
    </dgm:pt>
    <dgm:pt modelId="{E17C10BA-9EDF-465D-B8EA-0E9AB1364EDD}" type="sibTrans" cxnId="{C4736F64-9C26-4E02-93FE-320A6D8C4344}">
      <dgm:prSet/>
      <dgm:spPr>
        <a:solidFill>
          <a:schemeClr val="tx2"/>
        </a:solidFill>
      </dgm:spPr>
      <dgm:t>
        <a:bodyPr/>
        <a:lstStyle/>
        <a:p>
          <a:endParaRPr lang="en-GB">
            <a:solidFill>
              <a:srgbClr val="37394C"/>
            </a:solidFill>
          </a:endParaRPr>
        </a:p>
      </dgm:t>
    </dgm:pt>
    <dgm:pt modelId="{696E70CD-BD29-4C5A-A81C-9EC2C6A5030E}">
      <dgm:prSet phldrT="[Text]" custT="1"/>
      <dgm:spPr>
        <a:solidFill>
          <a:srgbClr val="C9D765"/>
        </a:solidFill>
      </dgm:spPr>
      <dgm:t>
        <a:bodyPr/>
        <a:lstStyle/>
        <a:p>
          <a:r>
            <a:rPr lang="en-GB" sz="1200" b="1">
              <a:solidFill>
                <a:schemeClr val="tx1"/>
              </a:solidFill>
            </a:rPr>
            <a:t>Information provided</a:t>
          </a:r>
        </a:p>
      </dgm:t>
    </dgm:pt>
    <dgm:pt modelId="{113D1B63-F156-4351-8E5A-7A4C4F2884EA}" type="parTrans" cxnId="{88E8B1B4-8D19-4464-99CB-5764CB284232}">
      <dgm:prSet/>
      <dgm:spPr/>
      <dgm:t>
        <a:bodyPr/>
        <a:lstStyle/>
        <a:p>
          <a:endParaRPr lang="en-GB">
            <a:solidFill>
              <a:schemeClr val="tx1"/>
            </a:solidFill>
          </a:endParaRPr>
        </a:p>
      </dgm:t>
    </dgm:pt>
    <dgm:pt modelId="{CD520168-1E17-4FCF-8DAD-0C508B818C01}" type="sibTrans" cxnId="{88E8B1B4-8D19-4464-99CB-5764CB284232}">
      <dgm:prSet/>
      <dgm:spPr>
        <a:solidFill>
          <a:schemeClr val="tx2"/>
        </a:solidFill>
      </dgm:spPr>
      <dgm:t>
        <a:bodyPr/>
        <a:lstStyle/>
        <a:p>
          <a:endParaRPr lang="en-GB">
            <a:solidFill>
              <a:srgbClr val="37394C"/>
            </a:solidFill>
          </a:endParaRPr>
        </a:p>
      </dgm:t>
    </dgm:pt>
    <dgm:pt modelId="{E92B9942-4F1D-4903-AC5E-F7F59B1B98D9}">
      <dgm:prSet phldrT="[Text]" custT="1"/>
      <dgm:spPr>
        <a:solidFill>
          <a:srgbClr val="C9D765"/>
        </a:solidFill>
      </dgm:spPr>
      <dgm:t>
        <a:bodyPr/>
        <a:lstStyle/>
        <a:p>
          <a:r>
            <a:rPr lang="en-GB" sz="1200" b="1">
              <a:solidFill>
                <a:schemeClr val="tx1"/>
              </a:solidFill>
            </a:rPr>
            <a:t>Service agreement</a:t>
          </a:r>
        </a:p>
      </dgm:t>
    </dgm:pt>
    <dgm:pt modelId="{F77030FA-2C42-4919-A4A8-3CCD272BAA3F}" type="parTrans" cxnId="{F8EAA86C-6552-49DB-A580-2B4F0D5637B2}">
      <dgm:prSet/>
      <dgm:spPr/>
      <dgm:t>
        <a:bodyPr/>
        <a:lstStyle/>
        <a:p>
          <a:endParaRPr lang="en-GB">
            <a:solidFill>
              <a:schemeClr val="tx1"/>
            </a:solidFill>
          </a:endParaRPr>
        </a:p>
      </dgm:t>
    </dgm:pt>
    <dgm:pt modelId="{D6B43FAF-11AA-4143-94B5-33EC538B53B1}" type="sibTrans" cxnId="{F8EAA86C-6552-49DB-A580-2B4F0D5637B2}">
      <dgm:prSet/>
      <dgm:spPr>
        <a:solidFill>
          <a:schemeClr val="tx2"/>
        </a:solidFill>
      </dgm:spPr>
      <dgm:t>
        <a:bodyPr/>
        <a:lstStyle/>
        <a:p>
          <a:endParaRPr lang="en-GB">
            <a:solidFill>
              <a:srgbClr val="37394C"/>
            </a:solidFill>
          </a:endParaRPr>
        </a:p>
      </dgm:t>
    </dgm:pt>
    <dgm:pt modelId="{7D90AC08-54D1-41BF-A92F-FCB1B35106FA}">
      <dgm:prSet phldrT="[Text]" custT="1"/>
      <dgm:spPr>
        <a:solidFill>
          <a:srgbClr val="C9D765"/>
        </a:solidFill>
      </dgm:spPr>
      <dgm:t>
        <a:bodyPr/>
        <a:lstStyle/>
        <a:p>
          <a:r>
            <a:rPr lang="en-GB" sz="1200" b="1">
              <a:solidFill>
                <a:schemeClr val="tx1"/>
              </a:solidFill>
            </a:rPr>
            <a:t>Plans</a:t>
          </a:r>
        </a:p>
      </dgm:t>
    </dgm:pt>
    <dgm:pt modelId="{41273C35-8900-4CFC-BCC4-2A3022037D66}" type="parTrans" cxnId="{C202F238-7307-4714-86E4-BB076471EF31}">
      <dgm:prSet/>
      <dgm:spPr/>
      <dgm:t>
        <a:bodyPr/>
        <a:lstStyle/>
        <a:p>
          <a:endParaRPr lang="en-GB">
            <a:solidFill>
              <a:schemeClr val="tx1"/>
            </a:solidFill>
          </a:endParaRPr>
        </a:p>
      </dgm:t>
    </dgm:pt>
    <dgm:pt modelId="{46575570-EE81-42AB-AEBE-0B3EB2E31F0B}" type="sibTrans" cxnId="{C202F238-7307-4714-86E4-BB076471EF31}">
      <dgm:prSet/>
      <dgm:spPr>
        <a:solidFill>
          <a:schemeClr val="tx2"/>
        </a:solidFill>
      </dgm:spPr>
      <dgm:t>
        <a:bodyPr/>
        <a:lstStyle/>
        <a:p>
          <a:endParaRPr lang="en-GB">
            <a:solidFill>
              <a:srgbClr val="37394C"/>
            </a:solidFill>
          </a:endParaRPr>
        </a:p>
      </dgm:t>
    </dgm:pt>
    <dgm:pt modelId="{8E6F4409-480D-474A-9816-2BCB06C36E56}">
      <dgm:prSet phldrT="[Text]" custT="1"/>
      <dgm:spPr>
        <a:solidFill>
          <a:srgbClr val="C9D765"/>
        </a:solidFill>
      </dgm:spPr>
      <dgm:t>
        <a:bodyPr/>
        <a:lstStyle/>
        <a:p>
          <a:r>
            <a:rPr lang="en-GB" sz="1200">
              <a:solidFill>
                <a:schemeClr val="tx1"/>
              </a:solidFill>
            </a:rPr>
            <a:t>Referral form</a:t>
          </a:r>
        </a:p>
      </dgm:t>
    </dgm:pt>
    <dgm:pt modelId="{D1F666E9-55F9-413A-99D8-7F970ADD92D6}" type="parTrans" cxnId="{CF3FB782-7016-4230-93B2-F8A3CA69F9BE}">
      <dgm:prSet/>
      <dgm:spPr/>
      <dgm:t>
        <a:bodyPr/>
        <a:lstStyle/>
        <a:p>
          <a:endParaRPr lang="en-GB">
            <a:solidFill>
              <a:schemeClr val="tx1"/>
            </a:solidFill>
          </a:endParaRPr>
        </a:p>
      </dgm:t>
    </dgm:pt>
    <dgm:pt modelId="{EC2EEE15-662D-4306-BDC2-D19DC81E65ED}" type="sibTrans" cxnId="{CF3FB782-7016-4230-93B2-F8A3CA69F9BE}">
      <dgm:prSet/>
      <dgm:spPr/>
      <dgm:t>
        <a:bodyPr/>
        <a:lstStyle/>
        <a:p>
          <a:endParaRPr lang="en-GB">
            <a:solidFill>
              <a:schemeClr val="tx1"/>
            </a:solidFill>
          </a:endParaRPr>
        </a:p>
      </dgm:t>
    </dgm:pt>
    <dgm:pt modelId="{D38C8A9A-4F21-44A6-97CB-D72D2EB7A46B}">
      <dgm:prSet phldrT="[Text]" custT="1"/>
      <dgm:spPr>
        <a:solidFill>
          <a:srgbClr val="C9D765"/>
        </a:solidFill>
      </dgm:spPr>
      <dgm:t>
        <a:bodyPr/>
        <a:lstStyle/>
        <a:p>
          <a:r>
            <a:rPr lang="en-GB" sz="1200">
              <a:solidFill>
                <a:schemeClr val="tx1"/>
              </a:solidFill>
            </a:rPr>
            <a:t>Information needed</a:t>
          </a:r>
        </a:p>
      </dgm:t>
    </dgm:pt>
    <dgm:pt modelId="{79E79DB3-346C-4F6F-95EB-8DCB87F2781E}" type="parTrans" cxnId="{3AC53031-F4AF-40CB-9515-850432844931}">
      <dgm:prSet/>
      <dgm:spPr/>
      <dgm:t>
        <a:bodyPr/>
        <a:lstStyle/>
        <a:p>
          <a:endParaRPr lang="en-GB">
            <a:solidFill>
              <a:schemeClr val="tx1"/>
            </a:solidFill>
          </a:endParaRPr>
        </a:p>
      </dgm:t>
    </dgm:pt>
    <dgm:pt modelId="{25EA1254-E8D8-4DEA-A145-DDBF479BAFF1}" type="sibTrans" cxnId="{3AC53031-F4AF-40CB-9515-850432844931}">
      <dgm:prSet/>
      <dgm:spPr/>
      <dgm:t>
        <a:bodyPr/>
        <a:lstStyle/>
        <a:p>
          <a:endParaRPr lang="en-GB">
            <a:solidFill>
              <a:schemeClr val="tx1"/>
            </a:solidFill>
          </a:endParaRPr>
        </a:p>
      </dgm:t>
    </dgm:pt>
    <dgm:pt modelId="{82C398A7-F3EB-4285-8DB6-79011D53C27E}">
      <dgm:prSet phldrT="[Text]" custT="1"/>
      <dgm:spPr>
        <a:solidFill>
          <a:srgbClr val="C9D765"/>
        </a:solidFill>
      </dgm:spPr>
      <dgm:t>
        <a:bodyPr/>
        <a:lstStyle/>
        <a:p>
          <a:r>
            <a:rPr lang="en-GB" sz="1200">
              <a:solidFill>
                <a:schemeClr val="tx1"/>
              </a:solidFill>
            </a:rPr>
            <a:t>Template of key considerations</a:t>
          </a:r>
        </a:p>
      </dgm:t>
    </dgm:pt>
    <dgm:pt modelId="{AF9AFFDE-6C10-4389-85BA-09C1C3DD8837}" type="parTrans" cxnId="{7232BD9D-C4A3-46FC-B06E-86CF440B7CAB}">
      <dgm:prSet/>
      <dgm:spPr/>
      <dgm:t>
        <a:bodyPr/>
        <a:lstStyle/>
        <a:p>
          <a:endParaRPr lang="en-GB">
            <a:solidFill>
              <a:schemeClr val="tx1"/>
            </a:solidFill>
          </a:endParaRPr>
        </a:p>
      </dgm:t>
    </dgm:pt>
    <dgm:pt modelId="{D5CDA70D-DB25-424F-A100-3DBFE0C4DA16}" type="sibTrans" cxnId="{7232BD9D-C4A3-46FC-B06E-86CF440B7CAB}">
      <dgm:prSet/>
      <dgm:spPr/>
      <dgm:t>
        <a:bodyPr/>
        <a:lstStyle/>
        <a:p>
          <a:endParaRPr lang="en-GB">
            <a:solidFill>
              <a:schemeClr val="tx1"/>
            </a:solidFill>
          </a:endParaRPr>
        </a:p>
      </dgm:t>
    </dgm:pt>
    <dgm:pt modelId="{19D35356-770D-4BEB-B398-01BD09F05227}">
      <dgm:prSet phldrT="[Text]" custT="1"/>
      <dgm:spPr>
        <a:solidFill>
          <a:srgbClr val="C9D765"/>
        </a:solidFill>
      </dgm:spPr>
      <dgm:t>
        <a:bodyPr/>
        <a:lstStyle/>
        <a:p>
          <a:r>
            <a:rPr lang="en-GB" sz="1200">
              <a:solidFill>
                <a:schemeClr val="tx1"/>
              </a:solidFill>
            </a:rPr>
            <a:t>Service information handbook</a:t>
          </a:r>
        </a:p>
      </dgm:t>
    </dgm:pt>
    <dgm:pt modelId="{F906A059-7EE8-443E-B9F4-0D417DCC8B53}" type="parTrans" cxnId="{50BDD746-3E7C-4BD1-BC41-912ED8951BA6}">
      <dgm:prSet/>
      <dgm:spPr/>
      <dgm:t>
        <a:bodyPr/>
        <a:lstStyle/>
        <a:p>
          <a:endParaRPr lang="en-GB">
            <a:solidFill>
              <a:schemeClr val="tx1"/>
            </a:solidFill>
          </a:endParaRPr>
        </a:p>
      </dgm:t>
    </dgm:pt>
    <dgm:pt modelId="{022691E2-2027-4C68-8B54-E4386CB64ADD}" type="sibTrans" cxnId="{50BDD746-3E7C-4BD1-BC41-912ED8951BA6}">
      <dgm:prSet/>
      <dgm:spPr/>
      <dgm:t>
        <a:bodyPr/>
        <a:lstStyle/>
        <a:p>
          <a:endParaRPr lang="en-GB">
            <a:solidFill>
              <a:schemeClr val="tx1"/>
            </a:solidFill>
          </a:endParaRPr>
        </a:p>
      </dgm:t>
    </dgm:pt>
    <dgm:pt modelId="{54485D5D-4542-495C-8437-727BC3B42BBD}">
      <dgm:prSet phldrT="[Text]" custT="1"/>
      <dgm:spPr>
        <a:solidFill>
          <a:srgbClr val="C9D765"/>
        </a:solidFill>
      </dgm:spPr>
      <dgm:t>
        <a:bodyPr/>
        <a:lstStyle/>
        <a:p>
          <a:r>
            <a:rPr lang="en-GB" sz="1200">
              <a:solidFill>
                <a:schemeClr val="tx1"/>
              </a:solidFill>
            </a:rPr>
            <a:t>Signing the service handbook</a:t>
          </a:r>
        </a:p>
      </dgm:t>
    </dgm:pt>
    <dgm:pt modelId="{79B4356D-FEE7-484A-BDE4-C0C6083E1B24}" type="parTrans" cxnId="{E8665AF6-0873-45A9-8358-C96C08527A49}">
      <dgm:prSet/>
      <dgm:spPr/>
      <dgm:t>
        <a:bodyPr/>
        <a:lstStyle/>
        <a:p>
          <a:endParaRPr lang="en-GB">
            <a:solidFill>
              <a:schemeClr val="tx1"/>
            </a:solidFill>
          </a:endParaRPr>
        </a:p>
      </dgm:t>
    </dgm:pt>
    <dgm:pt modelId="{C6A95BF0-AD3B-4DC7-8A24-9278D1B1AF9A}" type="sibTrans" cxnId="{E8665AF6-0873-45A9-8358-C96C08527A49}">
      <dgm:prSet/>
      <dgm:spPr/>
      <dgm:t>
        <a:bodyPr/>
        <a:lstStyle/>
        <a:p>
          <a:endParaRPr lang="en-GB">
            <a:solidFill>
              <a:schemeClr val="tx1"/>
            </a:solidFill>
          </a:endParaRPr>
        </a:p>
      </dgm:t>
    </dgm:pt>
    <dgm:pt modelId="{46FB74A2-02D9-4FE5-B11C-321AFDF10BF4}">
      <dgm:prSet phldrT="[Text]" custT="1"/>
      <dgm:spPr>
        <a:solidFill>
          <a:srgbClr val="C9D765"/>
        </a:solidFill>
      </dgm:spPr>
      <dgm:t>
        <a:bodyPr/>
        <a:lstStyle/>
        <a:p>
          <a:r>
            <a:rPr lang="en-GB" sz="1200" b="1">
              <a:solidFill>
                <a:schemeClr val="tx1"/>
              </a:solidFill>
            </a:rPr>
            <a:t>Day 1</a:t>
          </a:r>
        </a:p>
      </dgm:t>
    </dgm:pt>
    <dgm:pt modelId="{D432929A-0072-4C95-AFDD-2D0A04470C3F}" type="parTrans" cxnId="{D14FC828-AB2B-4557-A037-B6C845755871}">
      <dgm:prSet/>
      <dgm:spPr/>
      <dgm:t>
        <a:bodyPr/>
        <a:lstStyle/>
        <a:p>
          <a:endParaRPr lang="en-GB">
            <a:solidFill>
              <a:schemeClr val="tx1"/>
            </a:solidFill>
          </a:endParaRPr>
        </a:p>
      </dgm:t>
    </dgm:pt>
    <dgm:pt modelId="{7AA66D1D-984B-4A02-870A-2DA196F36AAA}" type="sibTrans" cxnId="{D14FC828-AB2B-4557-A037-B6C845755871}">
      <dgm:prSet/>
      <dgm:spPr>
        <a:solidFill>
          <a:schemeClr val="tx2"/>
        </a:solidFill>
      </dgm:spPr>
      <dgm:t>
        <a:bodyPr/>
        <a:lstStyle/>
        <a:p>
          <a:endParaRPr lang="en-GB">
            <a:solidFill>
              <a:srgbClr val="37394C"/>
            </a:solidFill>
          </a:endParaRPr>
        </a:p>
      </dgm:t>
    </dgm:pt>
    <dgm:pt modelId="{F573305D-2E87-44FF-8D29-8D51F78BCD4C}">
      <dgm:prSet phldrT="[Text]" custT="1"/>
      <dgm:spPr>
        <a:solidFill>
          <a:srgbClr val="C9D765"/>
        </a:solidFill>
      </dgm:spPr>
      <dgm:t>
        <a:bodyPr/>
        <a:lstStyle/>
        <a:p>
          <a:r>
            <a:rPr lang="en-GB" sz="1200" b="1">
              <a:solidFill>
                <a:schemeClr val="tx1"/>
              </a:solidFill>
            </a:rPr>
            <a:t>Provider assessment</a:t>
          </a:r>
        </a:p>
      </dgm:t>
    </dgm:pt>
    <dgm:pt modelId="{0EF21300-1BA7-4CFF-83F3-B1E59FFC8AA1}" type="parTrans" cxnId="{8CDA791E-C8DE-4B5B-8E2A-FF9160BF0782}">
      <dgm:prSet/>
      <dgm:spPr/>
      <dgm:t>
        <a:bodyPr/>
        <a:lstStyle/>
        <a:p>
          <a:endParaRPr lang="en-GB">
            <a:solidFill>
              <a:schemeClr val="tx1"/>
            </a:solidFill>
          </a:endParaRPr>
        </a:p>
      </dgm:t>
    </dgm:pt>
    <dgm:pt modelId="{99A5DB79-A204-45D9-88F8-02E9498C0DEA}" type="sibTrans" cxnId="{8CDA791E-C8DE-4B5B-8E2A-FF9160BF0782}">
      <dgm:prSet/>
      <dgm:spPr>
        <a:solidFill>
          <a:schemeClr val="tx2"/>
        </a:solidFill>
      </dgm:spPr>
      <dgm:t>
        <a:bodyPr/>
        <a:lstStyle/>
        <a:p>
          <a:endParaRPr lang="en-GB">
            <a:solidFill>
              <a:srgbClr val="37394C"/>
            </a:solidFill>
          </a:endParaRPr>
        </a:p>
      </dgm:t>
    </dgm:pt>
    <dgm:pt modelId="{66A2CE43-460B-4D1E-88A6-CB928922E501}">
      <dgm:prSet phldrT="[Text]" custT="1"/>
      <dgm:spPr>
        <a:solidFill>
          <a:srgbClr val="C9D765"/>
        </a:solidFill>
      </dgm:spPr>
      <dgm:t>
        <a:bodyPr/>
        <a:lstStyle/>
        <a:p>
          <a:r>
            <a:rPr lang="en-GB" sz="1200" b="1">
              <a:solidFill>
                <a:schemeClr val="tx1"/>
              </a:solidFill>
            </a:rPr>
            <a:t>Review</a:t>
          </a:r>
        </a:p>
      </dgm:t>
    </dgm:pt>
    <dgm:pt modelId="{03C547BA-F3CD-4E83-9234-ED28C15BDDD5}" type="parTrans" cxnId="{22DB26AC-E250-4C8A-BD44-09644216D291}">
      <dgm:prSet/>
      <dgm:spPr/>
      <dgm:t>
        <a:bodyPr/>
        <a:lstStyle/>
        <a:p>
          <a:endParaRPr lang="en-GB">
            <a:solidFill>
              <a:schemeClr val="tx1"/>
            </a:solidFill>
          </a:endParaRPr>
        </a:p>
      </dgm:t>
    </dgm:pt>
    <dgm:pt modelId="{2E4C2377-4227-4421-96C6-6D4C99E31E8E}" type="sibTrans" cxnId="{22DB26AC-E250-4C8A-BD44-09644216D291}">
      <dgm:prSet/>
      <dgm:spPr>
        <a:solidFill>
          <a:schemeClr val="tx2"/>
        </a:solidFill>
      </dgm:spPr>
      <dgm:t>
        <a:bodyPr/>
        <a:lstStyle/>
        <a:p>
          <a:endParaRPr lang="en-GB">
            <a:solidFill>
              <a:srgbClr val="37394C"/>
            </a:solidFill>
          </a:endParaRPr>
        </a:p>
      </dgm:t>
    </dgm:pt>
    <dgm:pt modelId="{863351B1-6239-439B-BE0C-38897694A675}">
      <dgm:prSet phldrT="[Text]" custT="1"/>
      <dgm:spPr>
        <a:solidFill>
          <a:srgbClr val="C9D765"/>
        </a:solidFill>
      </dgm:spPr>
      <dgm:t>
        <a:bodyPr/>
        <a:lstStyle/>
        <a:p>
          <a:r>
            <a:rPr lang="en-GB" sz="1200" b="1">
              <a:solidFill>
                <a:schemeClr val="tx1"/>
              </a:solidFill>
            </a:rPr>
            <a:t>Ongoing activities</a:t>
          </a:r>
        </a:p>
      </dgm:t>
    </dgm:pt>
    <dgm:pt modelId="{DAC0FA18-FC42-4434-8EAC-5F939B0999A0}" type="parTrans" cxnId="{C88A3B7B-7AB1-4C00-A4B8-DB529EBB80FE}">
      <dgm:prSet/>
      <dgm:spPr/>
      <dgm:t>
        <a:bodyPr/>
        <a:lstStyle/>
        <a:p>
          <a:endParaRPr lang="en-GB">
            <a:solidFill>
              <a:schemeClr val="tx1"/>
            </a:solidFill>
          </a:endParaRPr>
        </a:p>
      </dgm:t>
    </dgm:pt>
    <dgm:pt modelId="{1E12B2C9-14B8-43B8-8E02-8015B29F4BBE}" type="sibTrans" cxnId="{C88A3B7B-7AB1-4C00-A4B8-DB529EBB80FE}">
      <dgm:prSet/>
      <dgm:spPr>
        <a:solidFill>
          <a:schemeClr val="tx2"/>
        </a:solidFill>
      </dgm:spPr>
      <dgm:t>
        <a:bodyPr/>
        <a:lstStyle/>
        <a:p>
          <a:endParaRPr lang="en-GB">
            <a:solidFill>
              <a:srgbClr val="37394C"/>
            </a:solidFill>
          </a:endParaRPr>
        </a:p>
      </dgm:t>
    </dgm:pt>
    <dgm:pt modelId="{6BD8CE1D-D610-478C-AAAF-7E9D3EAD1D54}">
      <dgm:prSet phldrT="[Text]" custT="1"/>
      <dgm:spPr>
        <a:solidFill>
          <a:srgbClr val="C9D765"/>
        </a:solidFill>
      </dgm:spPr>
      <dgm:t>
        <a:bodyPr/>
        <a:lstStyle/>
        <a:p>
          <a:r>
            <a:rPr lang="en-GB" sz="1200" b="1">
              <a:solidFill>
                <a:schemeClr val="tx1"/>
              </a:solidFill>
            </a:rPr>
            <a:t>Review</a:t>
          </a:r>
        </a:p>
      </dgm:t>
    </dgm:pt>
    <dgm:pt modelId="{D6F544C2-9380-41B4-B467-7508E019E556}" type="parTrans" cxnId="{D6C1F042-5880-4303-9DE1-4296F0708ABB}">
      <dgm:prSet/>
      <dgm:spPr/>
      <dgm:t>
        <a:bodyPr/>
        <a:lstStyle/>
        <a:p>
          <a:endParaRPr lang="en-GB">
            <a:solidFill>
              <a:schemeClr val="tx1"/>
            </a:solidFill>
          </a:endParaRPr>
        </a:p>
      </dgm:t>
    </dgm:pt>
    <dgm:pt modelId="{15D510DC-84A5-47EB-9229-24B7A96FF6E9}" type="sibTrans" cxnId="{D6C1F042-5880-4303-9DE1-4296F0708ABB}">
      <dgm:prSet/>
      <dgm:spPr>
        <a:solidFill>
          <a:schemeClr val="tx2"/>
        </a:solidFill>
      </dgm:spPr>
      <dgm:t>
        <a:bodyPr/>
        <a:lstStyle/>
        <a:p>
          <a:endParaRPr lang="en-GB">
            <a:solidFill>
              <a:srgbClr val="37394C"/>
            </a:solidFill>
          </a:endParaRPr>
        </a:p>
      </dgm:t>
    </dgm:pt>
    <dgm:pt modelId="{5EC5EC91-70A4-41BD-BBE1-1058B1D5F667}">
      <dgm:prSet phldrT="[Text]" custT="1"/>
      <dgm:spPr>
        <a:solidFill>
          <a:srgbClr val="C9D765"/>
        </a:solidFill>
      </dgm:spPr>
      <dgm:t>
        <a:bodyPr/>
        <a:lstStyle/>
        <a:p>
          <a:r>
            <a:rPr lang="en-GB" sz="1200" b="1">
              <a:solidFill>
                <a:schemeClr val="tx1"/>
              </a:solidFill>
            </a:rPr>
            <a:t>Closure</a:t>
          </a:r>
        </a:p>
      </dgm:t>
    </dgm:pt>
    <dgm:pt modelId="{1837C954-F811-4E70-B7B7-00714FC66683}" type="parTrans" cxnId="{107ABA1B-5CC9-459B-B0C1-F8682A98F83A}">
      <dgm:prSet/>
      <dgm:spPr/>
      <dgm:t>
        <a:bodyPr/>
        <a:lstStyle/>
        <a:p>
          <a:endParaRPr lang="en-GB">
            <a:solidFill>
              <a:schemeClr val="tx1"/>
            </a:solidFill>
          </a:endParaRPr>
        </a:p>
      </dgm:t>
    </dgm:pt>
    <dgm:pt modelId="{7E8237DD-A99E-4701-A4C9-AEABFF94F466}" type="sibTrans" cxnId="{107ABA1B-5CC9-459B-B0C1-F8682A98F83A}">
      <dgm:prSet/>
      <dgm:spPr/>
      <dgm:t>
        <a:bodyPr/>
        <a:lstStyle/>
        <a:p>
          <a:endParaRPr lang="en-GB">
            <a:solidFill>
              <a:schemeClr val="tx1"/>
            </a:solidFill>
          </a:endParaRPr>
        </a:p>
      </dgm:t>
    </dgm:pt>
    <dgm:pt modelId="{0BD99090-3955-4472-88F6-7C5FA5115B82}">
      <dgm:prSet phldrT="[Text]" custT="1"/>
      <dgm:spPr>
        <a:solidFill>
          <a:srgbClr val="C9D765"/>
        </a:solidFill>
      </dgm:spPr>
      <dgm:t>
        <a:bodyPr/>
        <a:lstStyle/>
        <a:p>
          <a:r>
            <a:rPr lang="en-GB" sz="1200">
              <a:solidFill>
                <a:schemeClr val="tx1"/>
              </a:solidFill>
            </a:rPr>
            <a:t>Personal plan</a:t>
          </a:r>
        </a:p>
      </dgm:t>
    </dgm:pt>
    <dgm:pt modelId="{0DE5F326-3678-4F28-BD72-FD920794D676}" type="parTrans" cxnId="{C6DE4398-F1F7-4B3F-A6BC-F7B337A4795E}">
      <dgm:prSet/>
      <dgm:spPr/>
      <dgm:t>
        <a:bodyPr/>
        <a:lstStyle/>
        <a:p>
          <a:endParaRPr lang="en-GB">
            <a:solidFill>
              <a:schemeClr val="tx1"/>
            </a:solidFill>
          </a:endParaRPr>
        </a:p>
      </dgm:t>
    </dgm:pt>
    <dgm:pt modelId="{3E37B427-E1B4-42B4-83F2-038F8FCC45FC}" type="sibTrans" cxnId="{C6DE4398-F1F7-4B3F-A6BC-F7B337A4795E}">
      <dgm:prSet/>
      <dgm:spPr/>
      <dgm:t>
        <a:bodyPr/>
        <a:lstStyle/>
        <a:p>
          <a:endParaRPr lang="en-GB">
            <a:solidFill>
              <a:schemeClr val="tx1"/>
            </a:solidFill>
          </a:endParaRPr>
        </a:p>
      </dgm:t>
    </dgm:pt>
    <dgm:pt modelId="{218BA0AB-8B2F-42F9-979E-2DA1B9499A3C}">
      <dgm:prSet phldrT="[Text]" custT="1"/>
      <dgm:spPr>
        <a:solidFill>
          <a:srgbClr val="C9D765"/>
        </a:solidFill>
      </dgm:spPr>
      <dgm:t>
        <a:bodyPr/>
        <a:lstStyle/>
        <a:p>
          <a:r>
            <a:rPr lang="en-GB" sz="1200">
              <a:solidFill>
                <a:schemeClr val="tx1"/>
              </a:solidFill>
            </a:rPr>
            <a:t>Care and support plan</a:t>
          </a:r>
        </a:p>
      </dgm:t>
    </dgm:pt>
    <dgm:pt modelId="{002C0614-BC97-4389-A8E5-4C2930AEADD3}" type="parTrans" cxnId="{62142C6D-2573-4247-8A93-F13F2BECEE34}">
      <dgm:prSet/>
      <dgm:spPr/>
      <dgm:t>
        <a:bodyPr/>
        <a:lstStyle/>
        <a:p>
          <a:endParaRPr lang="en-GB">
            <a:solidFill>
              <a:schemeClr val="tx1"/>
            </a:solidFill>
          </a:endParaRPr>
        </a:p>
      </dgm:t>
    </dgm:pt>
    <dgm:pt modelId="{03C99656-4596-436C-9907-DDAF99C49487}" type="sibTrans" cxnId="{62142C6D-2573-4247-8A93-F13F2BECEE34}">
      <dgm:prSet/>
      <dgm:spPr/>
      <dgm:t>
        <a:bodyPr/>
        <a:lstStyle/>
        <a:p>
          <a:endParaRPr lang="en-GB">
            <a:solidFill>
              <a:schemeClr val="tx1"/>
            </a:solidFill>
          </a:endParaRPr>
        </a:p>
      </dgm:t>
    </dgm:pt>
    <dgm:pt modelId="{8A187A84-199C-48AF-BC27-F59C4BB24415}">
      <dgm:prSet phldrT="[Text]" custT="1"/>
      <dgm:spPr>
        <a:solidFill>
          <a:srgbClr val="C9D765"/>
        </a:solidFill>
      </dgm:spPr>
      <dgm:t>
        <a:bodyPr/>
        <a:lstStyle/>
        <a:p>
          <a:r>
            <a:rPr lang="en-GB" sz="1200">
              <a:solidFill>
                <a:schemeClr val="tx1"/>
              </a:solidFill>
            </a:rPr>
            <a:t>Health plan</a:t>
          </a:r>
        </a:p>
      </dgm:t>
    </dgm:pt>
    <dgm:pt modelId="{D1C95FBD-AE01-4AB6-86A5-7551B7A30725}" type="parTrans" cxnId="{A157931E-092A-4E13-82EE-E49EB34CBA12}">
      <dgm:prSet/>
      <dgm:spPr/>
      <dgm:t>
        <a:bodyPr/>
        <a:lstStyle/>
        <a:p>
          <a:endParaRPr lang="en-GB">
            <a:solidFill>
              <a:schemeClr val="tx1"/>
            </a:solidFill>
          </a:endParaRPr>
        </a:p>
      </dgm:t>
    </dgm:pt>
    <dgm:pt modelId="{39DEF138-CFC2-42F7-884D-EFB94F80FB15}" type="sibTrans" cxnId="{A157931E-092A-4E13-82EE-E49EB34CBA12}">
      <dgm:prSet/>
      <dgm:spPr/>
      <dgm:t>
        <a:bodyPr/>
        <a:lstStyle/>
        <a:p>
          <a:endParaRPr lang="en-GB">
            <a:solidFill>
              <a:schemeClr val="tx1"/>
            </a:solidFill>
          </a:endParaRPr>
        </a:p>
      </dgm:t>
    </dgm:pt>
    <dgm:pt modelId="{8CDD3465-A6B6-4226-A826-61FC41DE5234}">
      <dgm:prSet phldrT="[Text]" custT="1"/>
      <dgm:spPr>
        <a:solidFill>
          <a:srgbClr val="C9D765"/>
        </a:solidFill>
      </dgm:spPr>
      <dgm:t>
        <a:bodyPr/>
        <a:lstStyle/>
        <a:p>
          <a:r>
            <a:rPr lang="en-GB" sz="1200">
              <a:solidFill>
                <a:schemeClr val="tx1"/>
              </a:solidFill>
            </a:rPr>
            <a:t>Education plan (children)</a:t>
          </a:r>
        </a:p>
      </dgm:t>
    </dgm:pt>
    <dgm:pt modelId="{0025CA2B-45DB-4AEA-92DE-3E287FCAC606}" type="parTrans" cxnId="{64B34BC3-CA67-4BCC-A884-D1DCE6990B63}">
      <dgm:prSet/>
      <dgm:spPr/>
      <dgm:t>
        <a:bodyPr/>
        <a:lstStyle/>
        <a:p>
          <a:endParaRPr lang="en-GB">
            <a:solidFill>
              <a:schemeClr val="tx1"/>
            </a:solidFill>
          </a:endParaRPr>
        </a:p>
      </dgm:t>
    </dgm:pt>
    <dgm:pt modelId="{A55E0E77-FD4A-4F1D-846D-65D8AB236758}" type="sibTrans" cxnId="{64B34BC3-CA67-4BCC-A884-D1DCE6990B63}">
      <dgm:prSet/>
      <dgm:spPr/>
      <dgm:t>
        <a:bodyPr/>
        <a:lstStyle/>
        <a:p>
          <a:endParaRPr lang="en-GB">
            <a:solidFill>
              <a:schemeClr val="tx1"/>
            </a:solidFill>
          </a:endParaRPr>
        </a:p>
      </dgm:t>
    </dgm:pt>
    <dgm:pt modelId="{21235364-34D4-4518-AD00-73A3FD71EE50}">
      <dgm:prSet phldrT="[Text]" custT="1"/>
      <dgm:spPr>
        <a:solidFill>
          <a:srgbClr val="C9D765"/>
        </a:solidFill>
      </dgm:spPr>
      <dgm:t>
        <a:bodyPr/>
        <a:lstStyle/>
        <a:p>
          <a:r>
            <a:rPr lang="en-GB" sz="1200">
              <a:solidFill>
                <a:schemeClr val="tx1"/>
              </a:solidFill>
            </a:rPr>
            <a:t>Assessing the care and support needs</a:t>
          </a:r>
        </a:p>
      </dgm:t>
    </dgm:pt>
    <dgm:pt modelId="{8D6B4426-2E24-45D1-8AD5-DA0610959AE7}" type="parTrans" cxnId="{6152DAE7-50AE-4F78-A70B-0BA9AFD6FA8F}">
      <dgm:prSet/>
      <dgm:spPr/>
      <dgm:t>
        <a:bodyPr/>
        <a:lstStyle/>
        <a:p>
          <a:endParaRPr lang="en-GB">
            <a:solidFill>
              <a:schemeClr val="tx1"/>
            </a:solidFill>
          </a:endParaRPr>
        </a:p>
      </dgm:t>
    </dgm:pt>
    <dgm:pt modelId="{C7566463-79D4-4A64-A295-0481E16C86A5}" type="sibTrans" cxnId="{6152DAE7-50AE-4F78-A70B-0BA9AFD6FA8F}">
      <dgm:prSet/>
      <dgm:spPr/>
      <dgm:t>
        <a:bodyPr/>
        <a:lstStyle/>
        <a:p>
          <a:endParaRPr lang="en-GB">
            <a:solidFill>
              <a:schemeClr val="tx1"/>
            </a:solidFill>
          </a:endParaRPr>
        </a:p>
      </dgm:t>
    </dgm:pt>
    <dgm:pt modelId="{B65A9A2D-E8D8-4643-8CD5-27610A5D5DD2}">
      <dgm:prSet phldrT="[Text]" custT="1"/>
      <dgm:spPr>
        <a:solidFill>
          <a:srgbClr val="C9D765"/>
        </a:solidFill>
      </dgm:spPr>
      <dgm:t>
        <a:bodyPr/>
        <a:lstStyle/>
        <a:p>
          <a:r>
            <a:rPr lang="en-GB" sz="1200">
              <a:solidFill>
                <a:schemeClr val="tx1"/>
              </a:solidFill>
            </a:rPr>
            <a:t>Reviewing the personal plan after the first seven days</a:t>
          </a:r>
        </a:p>
      </dgm:t>
    </dgm:pt>
    <dgm:pt modelId="{563FCB30-23B4-43EE-8B35-76B741FB19FA}" type="parTrans" cxnId="{0A6E0383-5FC5-47AD-9130-B7F176BBDC62}">
      <dgm:prSet/>
      <dgm:spPr/>
      <dgm:t>
        <a:bodyPr/>
        <a:lstStyle/>
        <a:p>
          <a:endParaRPr lang="en-GB">
            <a:solidFill>
              <a:schemeClr val="tx1"/>
            </a:solidFill>
          </a:endParaRPr>
        </a:p>
      </dgm:t>
    </dgm:pt>
    <dgm:pt modelId="{5918CCB8-7441-4FB7-A0AA-196D43DA944E}" type="sibTrans" cxnId="{0A6E0383-5FC5-47AD-9130-B7F176BBDC62}">
      <dgm:prSet/>
      <dgm:spPr/>
      <dgm:t>
        <a:bodyPr/>
        <a:lstStyle/>
        <a:p>
          <a:endParaRPr lang="en-GB">
            <a:solidFill>
              <a:schemeClr val="tx1"/>
            </a:solidFill>
          </a:endParaRPr>
        </a:p>
      </dgm:t>
    </dgm:pt>
    <dgm:pt modelId="{4A009BA8-D6ED-4825-9B57-CE473E68C40C}">
      <dgm:prSet phldrT="[Text]" custT="1"/>
      <dgm:spPr>
        <a:solidFill>
          <a:srgbClr val="C9D765"/>
        </a:solidFill>
      </dgm:spPr>
      <dgm:t>
        <a:bodyPr/>
        <a:lstStyle/>
        <a:p>
          <a:r>
            <a:rPr lang="en-GB" sz="1200">
              <a:solidFill>
                <a:schemeClr val="tx1"/>
              </a:solidFill>
            </a:rPr>
            <a:t>Daily and weekly records</a:t>
          </a:r>
        </a:p>
      </dgm:t>
    </dgm:pt>
    <dgm:pt modelId="{F617554E-9B79-4C05-BE6E-079FAA82F342}" type="parTrans" cxnId="{796969E9-7987-4A81-9BAB-F47E48E0E9BD}">
      <dgm:prSet/>
      <dgm:spPr/>
      <dgm:t>
        <a:bodyPr/>
        <a:lstStyle/>
        <a:p>
          <a:endParaRPr lang="en-GB">
            <a:solidFill>
              <a:schemeClr val="tx1"/>
            </a:solidFill>
          </a:endParaRPr>
        </a:p>
      </dgm:t>
    </dgm:pt>
    <dgm:pt modelId="{7CBD62E8-D7CA-4064-8547-9DFF7277C815}" type="sibTrans" cxnId="{796969E9-7987-4A81-9BAB-F47E48E0E9BD}">
      <dgm:prSet/>
      <dgm:spPr/>
      <dgm:t>
        <a:bodyPr/>
        <a:lstStyle/>
        <a:p>
          <a:endParaRPr lang="en-GB">
            <a:solidFill>
              <a:schemeClr val="tx1"/>
            </a:solidFill>
          </a:endParaRPr>
        </a:p>
      </dgm:t>
    </dgm:pt>
    <dgm:pt modelId="{5480EDA8-A2E7-417A-953A-EFD73C248D00}">
      <dgm:prSet phldrT="[Text]" custT="1"/>
      <dgm:spPr>
        <a:solidFill>
          <a:srgbClr val="C9D765"/>
        </a:solidFill>
      </dgm:spPr>
      <dgm:t>
        <a:bodyPr/>
        <a:lstStyle/>
        <a:p>
          <a:r>
            <a:rPr lang="en-GB" sz="1200">
              <a:solidFill>
                <a:schemeClr val="tx1"/>
              </a:solidFill>
            </a:rPr>
            <a:t>Supervision sessions</a:t>
          </a:r>
        </a:p>
      </dgm:t>
    </dgm:pt>
    <dgm:pt modelId="{233999F6-8201-43E2-AC2C-C2E5AE9CB536}" type="parTrans" cxnId="{E5A453A1-9C5A-4588-9AD3-F3AEA133801A}">
      <dgm:prSet/>
      <dgm:spPr/>
      <dgm:t>
        <a:bodyPr/>
        <a:lstStyle/>
        <a:p>
          <a:endParaRPr lang="en-GB">
            <a:solidFill>
              <a:schemeClr val="tx1"/>
            </a:solidFill>
          </a:endParaRPr>
        </a:p>
      </dgm:t>
    </dgm:pt>
    <dgm:pt modelId="{F351FDA4-E388-4EA3-A1F4-BF210548272B}" type="sibTrans" cxnId="{E5A453A1-9C5A-4588-9AD3-F3AEA133801A}">
      <dgm:prSet/>
      <dgm:spPr/>
      <dgm:t>
        <a:bodyPr/>
        <a:lstStyle/>
        <a:p>
          <a:endParaRPr lang="en-GB">
            <a:solidFill>
              <a:schemeClr val="tx1"/>
            </a:solidFill>
          </a:endParaRPr>
        </a:p>
      </dgm:t>
    </dgm:pt>
    <dgm:pt modelId="{7EC0A17E-5DE2-4D46-926F-AB3B1967F7B4}">
      <dgm:prSet phldrT="[Text]" custT="1"/>
      <dgm:spPr>
        <a:solidFill>
          <a:srgbClr val="C9D765"/>
        </a:solidFill>
      </dgm:spPr>
      <dgm:t>
        <a:bodyPr/>
        <a:lstStyle/>
        <a:p>
          <a:r>
            <a:rPr lang="en-GB" sz="1200">
              <a:solidFill>
                <a:schemeClr val="tx1"/>
              </a:solidFill>
            </a:rPr>
            <a:t>Review the personal plan every three months or sooner</a:t>
          </a:r>
        </a:p>
      </dgm:t>
    </dgm:pt>
    <dgm:pt modelId="{611084B1-9758-46AD-BF05-9A6963B342B5}" type="parTrans" cxnId="{7E041A93-37D9-4477-B541-6F5D159D8EDA}">
      <dgm:prSet/>
      <dgm:spPr/>
      <dgm:t>
        <a:bodyPr/>
        <a:lstStyle/>
        <a:p>
          <a:endParaRPr lang="en-GB">
            <a:solidFill>
              <a:schemeClr val="tx1"/>
            </a:solidFill>
          </a:endParaRPr>
        </a:p>
      </dgm:t>
    </dgm:pt>
    <dgm:pt modelId="{FEE96CA2-16E0-4F22-B5CD-732D52B6EAEE}" type="sibTrans" cxnId="{7E041A93-37D9-4477-B541-6F5D159D8EDA}">
      <dgm:prSet/>
      <dgm:spPr/>
      <dgm:t>
        <a:bodyPr/>
        <a:lstStyle/>
        <a:p>
          <a:endParaRPr lang="en-GB">
            <a:solidFill>
              <a:schemeClr val="tx1"/>
            </a:solidFill>
          </a:endParaRPr>
        </a:p>
      </dgm:t>
    </dgm:pt>
    <dgm:pt modelId="{F86F782D-5EB1-4B76-BC49-645D28C18D4E}">
      <dgm:prSet phldrT="[Text]" custT="1"/>
      <dgm:spPr>
        <a:solidFill>
          <a:srgbClr val="C9D765"/>
        </a:solidFill>
      </dgm:spPr>
      <dgm:t>
        <a:bodyPr/>
        <a:lstStyle/>
        <a:p>
          <a:r>
            <a:rPr lang="en-GB" sz="1200">
              <a:solidFill>
                <a:schemeClr val="tx1"/>
              </a:solidFill>
            </a:rPr>
            <a:t>Complete paperwork</a:t>
          </a:r>
        </a:p>
      </dgm:t>
    </dgm:pt>
    <dgm:pt modelId="{31D85954-54C5-4313-B540-B7F4982D144F}" type="parTrans" cxnId="{1685577B-827C-492F-AA5F-5F1F9836F88F}">
      <dgm:prSet/>
      <dgm:spPr/>
      <dgm:t>
        <a:bodyPr/>
        <a:lstStyle/>
        <a:p>
          <a:endParaRPr lang="en-GB">
            <a:solidFill>
              <a:schemeClr val="tx1"/>
            </a:solidFill>
          </a:endParaRPr>
        </a:p>
      </dgm:t>
    </dgm:pt>
    <dgm:pt modelId="{76E14F28-29BD-49BC-B688-F0DCD7EDE6F1}" type="sibTrans" cxnId="{1685577B-827C-492F-AA5F-5F1F9836F88F}">
      <dgm:prSet/>
      <dgm:spPr/>
      <dgm:t>
        <a:bodyPr/>
        <a:lstStyle/>
        <a:p>
          <a:endParaRPr lang="en-GB">
            <a:solidFill>
              <a:schemeClr val="tx1"/>
            </a:solidFill>
          </a:endParaRPr>
        </a:p>
      </dgm:t>
    </dgm:pt>
    <dgm:pt modelId="{8B1108E4-8D04-4FA8-9CCA-28227077DEEE}" type="pres">
      <dgm:prSet presAssocID="{C2D14DCF-DFAE-430A-A3FC-F04312BE9135}" presName="diagram" presStyleCnt="0">
        <dgm:presLayoutVars>
          <dgm:dir/>
          <dgm:resizeHandles val="exact"/>
        </dgm:presLayoutVars>
      </dgm:prSet>
      <dgm:spPr/>
    </dgm:pt>
    <dgm:pt modelId="{830A4AEE-CE64-4E06-ABA1-89617F7D06BF}" type="pres">
      <dgm:prSet presAssocID="{847C91BE-B0F6-42A0-BD9C-D05444F369D1}" presName="node" presStyleLbl="node1" presStyleIdx="0" presStyleCnt="11" custScaleX="133414" custScaleY="101838" custLinFactNeighborX="-14598" custLinFactNeighborY="-2435">
        <dgm:presLayoutVars>
          <dgm:bulletEnabled val="1"/>
        </dgm:presLayoutVars>
      </dgm:prSet>
      <dgm:spPr/>
    </dgm:pt>
    <dgm:pt modelId="{F677E3F5-348F-40E3-A3B4-E94C2E6EE2A1}" type="pres">
      <dgm:prSet presAssocID="{B9EC10B5-CA5D-422D-9C58-5A03F4E5CD7F}" presName="sibTrans" presStyleLbl="sibTrans2D1" presStyleIdx="0" presStyleCnt="10" custFlipVert="1" custScaleX="165227" custScaleY="67092" custLinFactNeighborX="4121" custLinFactNeighborY="2592"/>
      <dgm:spPr/>
    </dgm:pt>
    <dgm:pt modelId="{A92418D3-0AA7-41CA-BA04-A84744D0FE94}" type="pres">
      <dgm:prSet presAssocID="{B9EC10B5-CA5D-422D-9C58-5A03F4E5CD7F}" presName="connectorText" presStyleLbl="sibTrans2D1" presStyleIdx="0" presStyleCnt="10"/>
      <dgm:spPr/>
    </dgm:pt>
    <dgm:pt modelId="{BB222981-47A6-40ED-BAD0-DC38214A774A}" type="pres">
      <dgm:prSet presAssocID="{CBF01624-0977-4B0B-AA5C-9D51777437BE}" presName="node" presStyleLbl="node1" presStyleIdx="1" presStyleCnt="11" custScaleX="134067" custScaleY="96631" custLinFactNeighborX="1818" custLinFactNeighborY="-2435">
        <dgm:presLayoutVars>
          <dgm:bulletEnabled val="1"/>
        </dgm:presLayoutVars>
      </dgm:prSet>
      <dgm:spPr/>
    </dgm:pt>
    <dgm:pt modelId="{DEF50A0B-D29B-4538-90CD-6746795939EB}" type="pres">
      <dgm:prSet presAssocID="{E17C10BA-9EDF-465D-B8EA-0E9AB1364EDD}" presName="sibTrans" presStyleLbl="sibTrans2D1" presStyleIdx="1" presStyleCnt="10" custLinFactNeighborX="29834" custLinFactNeighborY="14867"/>
      <dgm:spPr/>
    </dgm:pt>
    <dgm:pt modelId="{F156B4CE-3B16-45FC-81AC-20DD8CDB3020}" type="pres">
      <dgm:prSet presAssocID="{E17C10BA-9EDF-465D-B8EA-0E9AB1364EDD}" presName="connectorText" presStyleLbl="sibTrans2D1" presStyleIdx="1" presStyleCnt="10"/>
      <dgm:spPr/>
    </dgm:pt>
    <dgm:pt modelId="{A36912AE-3208-401D-BA03-B45FE20F9D1C}" type="pres">
      <dgm:prSet presAssocID="{696E70CD-BD29-4C5A-A81C-9EC2C6A5030E}" presName="node" presStyleLbl="node1" presStyleIdx="2" presStyleCnt="11" custScaleX="123709" custScaleY="114838">
        <dgm:presLayoutVars>
          <dgm:bulletEnabled val="1"/>
        </dgm:presLayoutVars>
      </dgm:prSet>
      <dgm:spPr/>
    </dgm:pt>
    <dgm:pt modelId="{A97EB57A-174A-4130-918F-C81B841A989D}" type="pres">
      <dgm:prSet presAssocID="{CD520168-1E17-4FCF-8DAD-0C508B818C01}" presName="sibTrans" presStyleLbl="sibTrans2D1" presStyleIdx="2" presStyleCnt="10"/>
      <dgm:spPr/>
    </dgm:pt>
    <dgm:pt modelId="{0E4BEFC3-1A24-40E7-8204-48E6A8FF2D9B}" type="pres">
      <dgm:prSet presAssocID="{CD520168-1E17-4FCF-8DAD-0C508B818C01}" presName="connectorText" presStyleLbl="sibTrans2D1" presStyleIdx="2" presStyleCnt="10"/>
      <dgm:spPr/>
    </dgm:pt>
    <dgm:pt modelId="{3BC63280-9AA4-4773-A566-EB1C8011EA44}" type="pres">
      <dgm:prSet presAssocID="{E92B9942-4F1D-4903-AC5E-F7F59B1B98D9}" presName="node" presStyleLbl="node1" presStyleIdx="3" presStyleCnt="11" custScaleX="100303" custScaleY="140718">
        <dgm:presLayoutVars>
          <dgm:bulletEnabled val="1"/>
        </dgm:presLayoutVars>
      </dgm:prSet>
      <dgm:spPr/>
    </dgm:pt>
    <dgm:pt modelId="{0E03DDF0-F561-4CA4-9BCC-71D2EC077547}" type="pres">
      <dgm:prSet presAssocID="{D6B43FAF-11AA-4143-94B5-33EC538B53B1}" presName="sibTrans" presStyleLbl="sibTrans2D1" presStyleIdx="3" presStyleCnt="10"/>
      <dgm:spPr/>
    </dgm:pt>
    <dgm:pt modelId="{AE0489A1-5FA9-46FF-9FE6-D3D8C4961746}" type="pres">
      <dgm:prSet presAssocID="{D6B43FAF-11AA-4143-94B5-33EC538B53B1}" presName="connectorText" presStyleLbl="sibTrans2D1" presStyleIdx="3" presStyleCnt="10"/>
      <dgm:spPr/>
    </dgm:pt>
    <dgm:pt modelId="{0F665EC5-A69B-4B6F-9A15-82D627A969F1}" type="pres">
      <dgm:prSet presAssocID="{7D90AC08-54D1-41BF-A92F-FCB1B35106FA}" presName="node" presStyleLbl="node1" presStyleIdx="4" presStyleCnt="11" custScaleX="131956" custScaleY="171281" custLinFactNeighborX="77" custLinFactNeighborY="30000">
        <dgm:presLayoutVars>
          <dgm:bulletEnabled val="1"/>
        </dgm:presLayoutVars>
      </dgm:prSet>
      <dgm:spPr/>
    </dgm:pt>
    <dgm:pt modelId="{AAB82D25-A01E-4BB9-B785-FBDD92D5E008}" type="pres">
      <dgm:prSet presAssocID="{46575570-EE81-42AB-AEBE-0B3EB2E31F0B}" presName="sibTrans" presStyleLbl="sibTrans2D1" presStyleIdx="4" presStyleCnt="10"/>
      <dgm:spPr/>
    </dgm:pt>
    <dgm:pt modelId="{85E48795-262A-429E-A337-C016BC628B43}" type="pres">
      <dgm:prSet presAssocID="{46575570-EE81-42AB-AEBE-0B3EB2E31F0B}" presName="connectorText" presStyleLbl="sibTrans2D1" presStyleIdx="4" presStyleCnt="10"/>
      <dgm:spPr/>
    </dgm:pt>
    <dgm:pt modelId="{D2D0D678-18B1-4026-AF06-EAA6804FD71E}" type="pres">
      <dgm:prSet presAssocID="{46FB74A2-02D9-4FE5-B11C-321AFDF10BF4}" presName="node" presStyleLbl="node1" presStyleIdx="5" presStyleCnt="11" custScaleX="62744">
        <dgm:presLayoutVars>
          <dgm:bulletEnabled val="1"/>
        </dgm:presLayoutVars>
      </dgm:prSet>
      <dgm:spPr/>
    </dgm:pt>
    <dgm:pt modelId="{58276F13-1ED6-42B4-883B-B424E88142B8}" type="pres">
      <dgm:prSet presAssocID="{7AA66D1D-984B-4A02-870A-2DA196F36AAA}" presName="sibTrans" presStyleLbl="sibTrans2D1" presStyleIdx="5" presStyleCnt="10"/>
      <dgm:spPr/>
    </dgm:pt>
    <dgm:pt modelId="{A172ECCA-4AEF-4D00-8AF9-AC4E781FC726}" type="pres">
      <dgm:prSet presAssocID="{7AA66D1D-984B-4A02-870A-2DA196F36AAA}" presName="connectorText" presStyleLbl="sibTrans2D1" presStyleIdx="5" presStyleCnt="10"/>
      <dgm:spPr/>
    </dgm:pt>
    <dgm:pt modelId="{AB3009F6-A2F3-4A94-B5AB-5CE24BD8F8A7}" type="pres">
      <dgm:prSet presAssocID="{F573305D-2E87-44FF-8D29-8D51F78BCD4C}" presName="node" presStyleLbl="node1" presStyleIdx="6" presStyleCnt="11" custScaleX="117189">
        <dgm:presLayoutVars>
          <dgm:bulletEnabled val="1"/>
        </dgm:presLayoutVars>
      </dgm:prSet>
      <dgm:spPr/>
    </dgm:pt>
    <dgm:pt modelId="{A77B12BC-C96F-46BA-8786-835DF0AE681C}" type="pres">
      <dgm:prSet presAssocID="{99A5DB79-A204-45D9-88F8-02E9498C0DEA}" presName="sibTrans" presStyleLbl="sibTrans2D1" presStyleIdx="6" presStyleCnt="10" custLinFactNeighborX="-24617" custLinFactNeighborY="6334"/>
      <dgm:spPr/>
    </dgm:pt>
    <dgm:pt modelId="{38627AE5-CE5B-4CFB-A2ED-6366E8F4A8BC}" type="pres">
      <dgm:prSet presAssocID="{99A5DB79-A204-45D9-88F8-02E9498C0DEA}" presName="connectorText" presStyleLbl="sibTrans2D1" presStyleIdx="6" presStyleCnt="10"/>
      <dgm:spPr/>
    </dgm:pt>
    <dgm:pt modelId="{7340E868-B5C1-462B-BE4C-4BBA04AD2D8C}" type="pres">
      <dgm:prSet presAssocID="{66A2CE43-460B-4D1E-88A6-CB928922E501}" presName="node" presStyleLbl="node1" presStyleIdx="7" presStyleCnt="11" custScaleX="128499" custLinFactNeighborX="-23170" custLinFactNeighborY="4798">
        <dgm:presLayoutVars>
          <dgm:bulletEnabled val="1"/>
        </dgm:presLayoutVars>
      </dgm:prSet>
      <dgm:spPr/>
    </dgm:pt>
    <dgm:pt modelId="{79A91F28-DA71-4A16-B7F2-CC48D6863522}" type="pres">
      <dgm:prSet presAssocID="{2E4C2377-4227-4421-96C6-6D4C99E31E8E}" presName="sibTrans" presStyleLbl="sibTrans2D1" presStyleIdx="7" presStyleCnt="10" custAng="720922"/>
      <dgm:spPr/>
    </dgm:pt>
    <dgm:pt modelId="{F53BFCF7-9A32-4104-836B-15A0AF53C811}" type="pres">
      <dgm:prSet presAssocID="{2E4C2377-4227-4421-96C6-6D4C99E31E8E}" presName="connectorText" presStyleLbl="sibTrans2D1" presStyleIdx="7" presStyleCnt="10"/>
      <dgm:spPr/>
    </dgm:pt>
    <dgm:pt modelId="{D6633359-49EF-40D3-935C-1B43CC419F95}" type="pres">
      <dgm:prSet presAssocID="{863351B1-6239-439B-BE0C-38897694A675}" presName="node" presStyleLbl="node1" presStyleIdx="8" presStyleCnt="11" custScaleX="179426" custLinFactNeighborX="-23391" custLinFactNeighborY="158">
        <dgm:presLayoutVars>
          <dgm:bulletEnabled val="1"/>
        </dgm:presLayoutVars>
      </dgm:prSet>
      <dgm:spPr/>
    </dgm:pt>
    <dgm:pt modelId="{D6F21E21-A172-4A45-B4AD-B2E66518C64E}" type="pres">
      <dgm:prSet presAssocID="{1E12B2C9-14B8-43B8-8E02-8015B29F4BBE}" presName="sibTrans" presStyleLbl="sibTrans2D1" presStyleIdx="8" presStyleCnt="10"/>
      <dgm:spPr/>
    </dgm:pt>
    <dgm:pt modelId="{8E8B104E-9AF4-42E9-9C1F-66D4CD42787F}" type="pres">
      <dgm:prSet presAssocID="{1E12B2C9-14B8-43B8-8E02-8015B29F4BBE}" presName="connectorText" presStyleLbl="sibTrans2D1" presStyleIdx="8" presStyleCnt="10"/>
      <dgm:spPr/>
    </dgm:pt>
    <dgm:pt modelId="{02A87355-8AF0-4335-BA95-C6EBCBF1B355}" type="pres">
      <dgm:prSet presAssocID="{6BD8CE1D-D610-478C-AAAF-7E9D3EAD1D54}" presName="node" presStyleLbl="node1" presStyleIdx="9" presStyleCnt="11" custScaleX="122591" custLinFactNeighborX="20114">
        <dgm:presLayoutVars>
          <dgm:bulletEnabled val="1"/>
        </dgm:presLayoutVars>
      </dgm:prSet>
      <dgm:spPr/>
    </dgm:pt>
    <dgm:pt modelId="{252932B2-2871-48F9-9220-41377019EC86}" type="pres">
      <dgm:prSet presAssocID="{15D510DC-84A5-47EB-9229-24B7A96FF6E9}" presName="sibTrans" presStyleLbl="sibTrans2D1" presStyleIdx="9" presStyleCnt="10"/>
      <dgm:spPr/>
    </dgm:pt>
    <dgm:pt modelId="{8B45E762-675A-41AE-8C3B-03385657AA24}" type="pres">
      <dgm:prSet presAssocID="{15D510DC-84A5-47EB-9229-24B7A96FF6E9}" presName="connectorText" presStyleLbl="sibTrans2D1" presStyleIdx="9" presStyleCnt="10"/>
      <dgm:spPr/>
    </dgm:pt>
    <dgm:pt modelId="{EEDAC17C-07F2-457D-81B4-0B6B56F44C98}" type="pres">
      <dgm:prSet presAssocID="{5EC5EC91-70A4-41BD-BBE1-1058B1D5F667}" presName="node" presStyleLbl="node1" presStyleIdx="10" presStyleCnt="11" custScaleX="121924" custLinFactNeighborX="61512" custLinFactNeighborY="-5265">
        <dgm:presLayoutVars>
          <dgm:bulletEnabled val="1"/>
        </dgm:presLayoutVars>
      </dgm:prSet>
      <dgm:spPr/>
    </dgm:pt>
  </dgm:ptLst>
  <dgm:cxnLst>
    <dgm:cxn modelId="{A4099C08-38ED-4527-8B63-C5416425797D}" type="presOf" srcId="{B65A9A2D-E8D8-4643-8CD5-27610A5D5DD2}" destId="{7340E868-B5C1-462B-BE4C-4BBA04AD2D8C}" srcOrd="0" destOrd="1" presId="urn:microsoft.com/office/officeart/2005/8/layout/process5"/>
    <dgm:cxn modelId="{23BD5C09-F138-44A8-8D51-4CC8ABAF1D8E}" type="presOf" srcId="{F573305D-2E87-44FF-8D29-8D51F78BCD4C}" destId="{AB3009F6-A2F3-4A94-B5AB-5CE24BD8F8A7}" srcOrd="0" destOrd="0" presId="urn:microsoft.com/office/officeart/2005/8/layout/process5"/>
    <dgm:cxn modelId="{6B07D60C-20B6-4EC9-A293-2B304768ACE1}" type="presOf" srcId="{696E70CD-BD29-4C5A-A81C-9EC2C6A5030E}" destId="{A36912AE-3208-401D-BA03-B45FE20F9D1C}" srcOrd="0" destOrd="0" presId="urn:microsoft.com/office/officeart/2005/8/layout/process5"/>
    <dgm:cxn modelId="{B2BEE50C-A18F-4C23-8BA5-05F21197575E}" type="presOf" srcId="{5480EDA8-A2E7-417A-953A-EFD73C248D00}" destId="{D6633359-49EF-40D3-935C-1B43CC419F95}" srcOrd="0" destOrd="2" presId="urn:microsoft.com/office/officeart/2005/8/layout/process5"/>
    <dgm:cxn modelId="{B3D8120D-B747-4FF8-8774-0590EC103838}" type="presOf" srcId="{2E4C2377-4227-4421-96C6-6D4C99E31E8E}" destId="{79A91F28-DA71-4A16-B7F2-CC48D6863522}" srcOrd="0" destOrd="0" presId="urn:microsoft.com/office/officeart/2005/8/layout/process5"/>
    <dgm:cxn modelId="{8FCED819-FAA8-486F-8792-ABB86EC2A50F}" type="presOf" srcId="{15D510DC-84A5-47EB-9229-24B7A96FF6E9}" destId="{252932B2-2871-48F9-9220-41377019EC86}" srcOrd="0" destOrd="0" presId="urn:microsoft.com/office/officeart/2005/8/layout/process5"/>
    <dgm:cxn modelId="{107ABA1B-5CC9-459B-B0C1-F8682A98F83A}" srcId="{C2D14DCF-DFAE-430A-A3FC-F04312BE9135}" destId="{5EC5EC91-70A4-41BD-BBE1-1058B1D5F667}" srcOrd="10" destOrd="0" parTransId="{1837C954-F811-4E70-B7B7-00714FC66683}" sibTransId="{7E8237DD-A99E-4701-A4C9-AEABFF94F466}"/>
    <dgm:cxn modelId="{FC2F771D-0892-4463-8909-6A0CFF5B66D6}" type="presOf" srcId="{847C91BE-B0F6-42A0-BD9C-D05444F369D1}" destId="{830A4AEE-CE64-4E06-ABA1-89617F7D06BF}" srcOrd="0" destOrd="0" presId="urn:microsoft.com/office/officeart/2005/8/layout/process5"/>
    <dgm:cxn modelId="{8CDA791E-C8DE-4B5B-8E2A-FF9160BF0782}" srcId="{C2D14DCF-DFAE-430A-A3FC-F04312BE9135}" destId="{F573305D-2E87-44FF-8D29-8D51F78BCD4C}" srcOrd="6" destOrd="0" parTransId="{0EF21300-1BA7-4CFF-83F3-B1E59FFC8AA1}" sibTransId="{99A5DB79-A204-45D9-88F8-02E9498C0DEA}"/>
    <dgm:cxn modelId="{A157931E-092A-4E13-82EE-E49EB34CBA12}" srcId="{7D90AC08-54D1-41BF-A92F-FCB1B35106FA}" destId="{8A187A84-199C-48AF-BC27-F59C4BB24415}" srcOrd="2" destOrd="0" parTransId="{D1C95FBD-AE01-4AB6-86A5-7551B7A30725}" sibTransId="{39DEF138-CFC2-42F7-884D-EFB94F80FB15}"/>
    <dgm:cxn modelId="{A75C9A1E-3FDC-42B4-95CF-C1CA599A0EFC}" type="presOf" srcId="{15D510DC-84A5-47EB-9229-24B7A96FF6E9}" destId="{8B45E762-675A-41AE-8C3B-03385657AA24}" srcOrd="1" destOrd="0" presId="urn:microsoft.com/office/officeart/2005/8/layout/process5"/>
    <dgm:cxn modelId="{BEAEF722-4006-4A13-8361-9F0529616636}" type="presOf" srcId="{E17C10BA-9EDF-465D-B8EA-0E9AB1364EDD}" destId="{DEF50A0B-D29B-4538-90CD-6746795939EB}" srcOrd="0" destOrd="0" presId="urn:microsoft.com/office/officeart/2005/8/layout/process5"/>
    <dgm:cxn modelId="{D14FC828-AB2B-4557-A037-B6C845755871}" srcId="{C2D14DCF-DFAE-430A-A3FC-F04312BE9135}" destId="{46FB74A2-02D9-4FE5-B11C-321AFDF10BF4}" srcOrd="5" destOrd="0" parTransId="{D432929A-0072-4C95-AFDD-2D0A04470C3F}" sibTransId="{7AA66D1D-984B-4A02-870A-2DA196F36AAA}"/>
    <dgm:cxn modelId="{3AC53031-F4AF-40CB-9515-850432844931}" srcId="{847C91BE-B0F6-42A0-BD9C-D05444F369D1}" destId="{D38C8A9A-4F21-44A6-97CB-D72D2EB7A46B}" srcOrd="1" destOrd="0" parTransId="{79E79DB3-346C-4F6F-95EB-8DCB87F2781E}" sibTransId="{25EA1254-E8D8-4DEA-A145-DDBF479BAFF1}"/>
    <dgm:cxn modelId="{DB42C331-5F42-455A-836B-961D4A95D3AA}" type="presOf" srcId="{5EC5EC91-70A4-41BD-BBE1-1058B1D5F667}" destId="{EEDAC17C-07F2-457D-81B4-0B6B56F44C98}" srcOrd="0" destOrd="0" presId="urn:microsoft.com/office/officeart/2005/8/layout/process5"/>
    <dgm:cxn modelId="{C202F238-7307-4714-86E4-BB076471EF31}" srcId="{C2D14DCF-DFAE-430A-A3FC-F04312BE9135}" destId="{7D90AC08-54D1-41BF-A92F-FCB1B35106FA}" srcOrd="4" destOrd="0" parTransId="{41273C35-8900-4CFC-BCC4-2A3022037D66}" sibTransId="{46575570-EE81-42AB-AEBE-0B3EB2E31F0B}"/>
    <dgm:cxn modelId="{911BC73B-6415-4B31-ADC6-BBD6ED0670B9}" type="presOf" srcId="{8E6F4409-480D-474A-9816-2BCB06C36E56}" destId="{830A4AEE-CE64-4E06-ABA1-89617F7D06BF}" srcOrd="0" destOrd="1" presId="urn:microsoft.com/office/officeart/2005/8/layout/process5"/>
    <dgm:cxn modelId="{0FF02C5B-A660-4EC4-AB8C-BAD6582907CA}" type="presOf" srcId="{B9EC10B5-CA5D-422D-9C58-5A03F4E5CD7F}" destId="{A92418D3-0AA7-41CA-BA04-A84744D0FE94}" srcOrd="1" destOrd="0" presId="urn:microsoft.com/office/officeart/2005/8/layout/process5"/>
    <dgm:cxn modelId="{13D74D5D-43DE-4977-A743-1DC0E7520665}" type="presOf" srcId="{7EC0A17E-5DE2-4D46-926F-AB3B1967F7B4}" destId="{02A87355-8AF0-4335-BA95-C6EBCBF1B355}" srcOrd="0" destOrd="1" presId="urn:microsoft.com/office/officeart/2005/8/layout/process5"/>
    <dgm:cxn modelId="{D6C1F042-5880-4303-9DE1-4296F0708ABB}" srcId="{C2D14DCF-DFAE-430A-A3FC-F04312BE9135}" destId="{6BD8CE1D-D610-478C-AAAF-7E9D3EAD1D54}" srcOrd="9" destOrd="0" parTransId="{D6F544C2-9380-41B4-B467-7508E019E556}" sibTransId="{15D510DC-84A5-47EB-9229-24B7A96FF6E9}"/>
    <dgm:cxn modelId="{C4736F64-9C26-4E02-93FE-320A6D8C4344}" srcId="{C2D14DCF-DFAE-430A-A3FC-F04312BE9135}" destId="{CBF01624-0977-4B0B-AA5C-9D51777437BE}" srcOrd="1" destOrd="0" parTransId="{4E89E7FD-0733-4B25-91D3-C6A61246A8D1}" sibTransId="{E17C10BA-9EDF-465D-B8EA-0E9AB1364EDD}"/>
    <dgm:cxn modelId="{50BDD746-3E7C-4BD1-BC41-912ED8951BA6}" srcId="{696E70CD-BD29-4C5A-A81C-9EC2C6A5030E}" destId="{19D35356-770D-4BEB-B398-01BD09F05227}" srcOrd="0" destOrd="0" parTransId="{F906A059-7EE8-443E-B9F4-0D417DCC8B53}" sibTransId="{022691E2-2027-4C68-8B54-E4386CB64ADD}"/>
    <dgm:cxn modelId="{2F2CD868-51AF-4B06-93FC-5563F6C15C9A}" type="presOf" srcId="{CD520168-1E17-4FCF-8DAD-0C508B818C01}" destId="{0E4BEFC3-1A24-40E7-8204-48E6A8FF2D9B}" srcOrd="1" destOrd="0" presId="urn:microsoft.com/office/officeart/2005/8/layout/process5"/>
    <dgm:cxn modelId="{2AB53A49-57C5-4EAD-9CEB-B7540DAD40D3}" type="presOf" srcId="{7D90AC08-54D1-41BF-A92F-FCB1B35106FA}" destId="{0F665EC5-A69B-4B6F-9A15-82D627A969F1}" srcOrd="0" destOrd="0" presId="urn:microsoft.com/office/officeart/2005/8/layout/process5"/>
    <dgm:cxn modelId="{E2FD494C-9F8E-4A9F-A2B8-9FB3AC789139}" type="presOf" srcId="{D6B43FAF-11AA-4143-94B5-33EC538B53B1}" destId="{AE0489A1-5FA9-46FF-9FE6-D3D8C4961746}" srcOrd="1" destOrd="0" presId="urn:microsoft.com/office/officeart/2005/8/layout/process5"/>
    <dgm:cxn modelId="{F8EAA86C-6552-49DB-A580-2B4F0D5637B2}" srcId="{C2D14DCF-DFAE-430A-A3FC-F04312BE9135}" destId="{E92B9942-4F1D-4903-AC5E-F7F59B1B98D9}" srcOrd="3" destOrd="0" parTransId="{F77030FA-2C42-4919-A4A8-3CCD272BAA3F}" sibTransId="{D6B43FAF-11AA-4143-94B5-33EC538B53B1}"/>
    <dgm:cxn modelId="{7A251F4D-8C0B-479F-995E-B70490E2EBF2}" type="presOf" srcId="{218BA0AB-8B2F-42F9-979E-2DA1B9499A3C}" destId="{0F665EC5-A69B-4B6F-9A15-82D627A969F1}" srcOrd="0" destOrd="2" presId="urn:microsoft.com/office/officeart/2005/8/layout/process5"/>
    <dgm:cxn modelId="{62142C6D-2573-4247-8A93-F13F2BECEE34}" srcId="{7D90AC08-54D1-41BF-A92F-FCB1B35106FA}" destId="{218BA0AB-8B2F-42F9-979E-2DA1B9499A3C}" srcOrd="1" destOrd="0" parTransId="{002C0614-BC97-4389-A8E5-4C2930AEADD3}" sibTransId="{03C99656-4596-436C-9907-DDAF99C49487}"/>
    <dgm:cxn modelId="{06BA8C4D-66F7-47BB-A249-96CB58E9C2F4}" type="presOf" srcId="{E92B9942-4F1D-4903-AC5E-F7F59B1B98D9}" destId="{3BC63280-9AA4-4773-A566-EB1C8011EA44}" srcOrd="0" destOrd="0" presId="urn:microsoft.com/office/officeart/2005/8/layout/process5"/>
    <dgm:cxn modelId="{DFDCC84F-CBF8-465C-B4D5-CB2A1C555CC6}" type="presOf" srcId="{CD520168-1E17-4FCF-8DAD-0C508B818C01}" destId="{A97EB57A-174A-4130-918F-C81B841A989D}" srcOrd="0" destOrd="0" presId="urn:microsoft.com/office/officeart/2005/8/layout/process5"/>
    <dgm:cxn modelId="{CCA53A74-1772-4EF7-B78B-4FDF35E3E43A}" type="presOf" srcId="{46575570-EE81-42AB-AEBE-0B3EB2E31F0B}" destId="{85E48795-262A-429E-A337-C016BC628B43}" srcOrd="1" destOrd="0" presId="urn:microsoft.com/office/officeart/2005/8/layout/process5"/>
    <dgm:cxn modelId="{C2A7CC74-AB29-4F13-980F-217B47C685E4}" srcId="{C2D14DCF-DFAE-430A-A3FC-F04312BE9135}" destId="{847C91BE-B0F6-42A0-BD9C-D05444F369D1}" srcOrd="0" destOrd="0" parTransId="{8FD8FCF1-7A3A-4AAE-903E-991CAC786DC8}" sibTransId="{B9EC10B5-CA5D-422D-9C58-5A03F4E5CD7F}"/>
    <dgm:cxn modelId="{9644ED76-6B78-4259-9E32-9E06ABB46527}" type="presOf" srcId="{46FB74A2-02D9-4FE5-B11C-321AFDF10BF4}" destId="{D2D0D678-18B1-4026-AF06-EAA6804FD71E}" srcOrd="0" destOrd="0" presId="urn:microsoft.com/office/officeart/2005/8/layout/process5"/>
    <dgm:cxn modelId="{1F989F57-4CEE-453A-ACBD-BF36E25668C7}" type="presOf" srcId="{F86F782D-5EB1-4B76-BC49-645D28C18D4E}" destId="{EEDAC17C-07F2-457D-81B4-0B6B56F44C98}" srcOrd="0" destOrd="1" presId="urn:microsoft.com/office/officeart/2005/8/layout/process5"/>
    <dgm:cxn modelId="{C49E8058-63F3-4E21-9CE7-9B69C44543B9}" type="presOf" srcId="{99A5DB79-A204-45D9-88F8-02E9498C0DEA}" destId="{38627AE5-CE5B-4CFB-A2ED-6366E8F4A8BC}" srcOrd="1" destOrd="0" presId="urn:microsoft.com/office/officeart/2005/8/layout/process5"/>
    <dgm:cxn modelId="{23908959-B1CF-4C72-B17B-B8559B5BDC80}" type="presOf" srcId="{863351B1-6239-439B-BE0C-38897694A675}" destId="{D6633359-49EF-40D3-935C-1B43CC419F95}" srcOrd="0" destOrd="0" presId="urn:microsoft.com/office/officeart/2005/8/layout/process5"/>
    <dgm:cxn modelId="{C88A3B7B-7AB1-4C00-A4B8-DB529EBB80FE}" srcId="{C2D14DCF-DFAE-430A-A3FC-F04312BE9135}" destId="{863351B1-6239-439B-BE0C-38897694A675}" srcOrd="8" destOrd="0" parTransId="{DAC0FA18-FC42-4434-8EAC-5F939B0999A0}" sibTransId="{1E12B2C9-14B8-43B8-8E02-8015B29F4BBE}"/>
    <dgm:cxn modelId="{1685577B-827C-492F-AA5F-5F1F9836F88F}" srcId="{5EC5EC91-70A4-41BD-BBE1-1058B1D5F667}" destId="{F86F782D-5EB1-4B76-BC49-645D28C18D4E}" srcOrd="0" destOrd="0" parTransId="{31D85954-54C5-4313-B540-B7F4982D144F}" sibTransId="{76E14F28-29BD-49BC-B688-F0DCD7EDE6F1}"/>
    <dgm:cxn modelId="{CF3FB782-7016-4230-93B2-F8A3CA69F9BE}" srcId="{847C91BE-B0F6-42A0-BD9C-D05444F369D1}" destId="{8E6F4409-480D-474A-9816-2BCB06C36E56}" srcOrd="0" destOrd="0" parTransId="{D1F666E9-55F9-413A-99D8-7F970ADD92D6}" sibTransId="{EC2EEE15-662D-4306-BDC2-D19DC81E65ED}"/>
    <dgm:cxn modelId="{0A6E0383-5FC5-47AD-9130-B7F176BBDC62}" srcId="{66A2CE43-460B-4D1E-88A6-CB928922E501}" destId="{B65A9A2D-E8D8-4643-8CD5-27610A5D5DD2}" srcOrd="0" destOrd="0" parTransId="{563FCB30-23B4-43EE-8B35-76B741FB19FA}" sibTransId="{5918CCB8-7441-4FB7-A0AA-196D43DA944E}"/>
    <dgm:cxn modelId="{3AEC8489-59DB-4646-9F7D-AC6EEEFECC34}" type="presOf" srcId="{54485D5D-4542-495C-8437-727BC3B42BBD}" destId="{3BC63280-9AA4-4773-A566-EB1C8011EA44}" srcOrd="0" destOrd="1" presId="urn:microsoft.com/office/officeart/2005/8/layout/process5"/>
    <dgm:cxn modelId="{E1EE458A-A0EB-4019-A5FF-018E5CBC6183}" type="presOf" srcId="{2E4C2377-4227-4421-96C6-6D4C99E31E8E}" destId="{F53BFCF7-9A32-4104-836B-15A0AF53C811}" srcOrd="1" destOrd="0" presId="urn:microsoft.com/office/officeart/2005/8/layout/process5"/>
    <dgm:cxn modelId="{7E041A93-37D9-4477-B541-6F5D159D8EDA}" srcId="{6BD8CE1D-D610-478C-AAAF-7E9D3EAD1D54}" destId="{7EC0A17E-5DE2-4D46-926F-AB3B1967F7B4}" srcOrd="0" destOrd="0" parTransId="{611084B1-9758-46AD-BF05-9A6963B342B5}" sibTransId="{FEE96CA2-16E0-4F22-B5CD-732D52B6EAEE}"/>
    <dgm:cxn modelId="{69728393-3B51-4C2B-95B9-6EB2F88CBADD}" type="presOf" srcId="{1E12B2C9-14B8-43B8-8E02-8015B29F4BBE}" destId="{D6F21E21-A172-4A45-B4AD-B2E66518C64E}" srcOrd="0" destOrd="0" presId="urn:microsoft.com/office/officeart/2005/8/layout/process5"/>
    <dgm:cxn modelId="{C57CF793-B7C3-486C-B4D8-1D7B5E1CF78C}" type="presOf" srcId="{66A2CE43-460B-4D1E-88A6-CB928922E501}" destId="{7340E868-B5C1-462B-BE4C-4BBA04AD2D8C}" srcOrd="0" destOrd="0" presId="urn:microsoft.com/office/officeart/2005/8/layout/process5"/>
    <dgm:cxn modelId="{72AF2294-F12E-4210-92F2-9D0B34D23305}" type="presOf" srcId="{99A5DB79-A204-45D9-88F8-02E9498C0DEA}" destId="{A77B12BC-C96F-46BA-8786-835DF0AE681C}" srcOrd="0" destOrd="0" presId="urn:microsoft.com/office/officeart/2005/8/layout/process5"/>
    <dgm:cxn modelId="{35FE7F96-F7CE-4930-A028-D0F38F5038E5}" type="presOf" srcId="{4A009BA8-D6ED-4825-9B57-CE473E68C40C}" destId="{D6633359-49EF-40D3-935C-1B43CC419F95}" srcOrd="0" destOrd="1" presId="urn:microsoft.com/office/officeart/2005/8/layout/process5"/>
    <dgm:cxn modelId="{E5E3F497-3B2D-40C3-BC14-076ED5DA1176}" type="presOf" srcId="{7AA66D1D-984B-4A02-870A-2DA196F36AAA}" destId="{A172ECCA-4AEF-4D00-8AF9-AC4E781FC726}" srcOrd="1" destOrd="0" presId="urn:microsoft.com/office/officeart/2005/8/layout/process5"/>
    <dgm:cxn modelId="{C6DE4398-F1F7-4B3F-A6BC-F7B337A4795E}" srcId="{7D90AC08-54D1-41BF-A92F-FCB1B35106FA}" destId="{0BD99090-3955-4472-88F6-7C5FA5115B82}" srcOrd="0" destOrd="0" parTransId="{0DE5F326-3678-4F28-BD72-FD920794D676}" sibTransId="{3E37B427-E1B4-42B4-83F2-038F8FCC45FC}"/>
    <dgm:cxn modelId="{C9A78299-D3E1-4618-BB71-938C5861D7DE}" type="presOf" srcId="{6BD8CE1D-D610-478C-AAAF-7E9D3EAD1D54}" destId="{02A87355-8AF0-4335-BA95-C6EBCBF1B355}" srcOrd="0" destOrd="0" presId="urn:microsoft.com/office/officeart/2005/8/layout/process5"/>
    <dgm:cxn modelId="{2CD0D69A-0C4E-4A82-94B7-62C576D5804D}" type="presOf" srcId="{C2D14DCF-DFAE-430A-A3FC-F04312BE9135}" destId="{8B1108E4-8D04-4FA8-9CCA-28227077DEEE}" srcOrd="0" destOrd="0" presId="urn:microsoft.com/office/officeart/2005/8/layout/process5"/>
    <dgm:cxn modelId="{7232BD9D-C4A3-46FC-B06E-86CF440B7CAB}" srcId="{CBF01624-0977-4B0B-AA5C-9D51777437BE}" destId="{82C398A7-F3EB-4285-8DB6-79011D53C27E}" srcOrd="0" destOrd="0" parTransId="{AF9AFFDE-6C10-4389-85BA-09C1C3DD8837}" sibTransId="{D5CDA70D-DB25-424F-A100-3DBFE0C4DA16}"/>
    <dgm:cxn modelId="{A1D92F9E-29D8-4EA5-B123-6FB68BB77F54}" type="presOf" srcId="{B9EC10B5-CA5D-422D-9C58-5A03F4E5CD7F}" destId="{F677E3F5-348F-40E3-A3B4-E94C2E6EE2A1}" srcOrd="0" destOrd="0" presId="urn:microsoft.com/office/officeart/2005/8/layout/process5"/>
    <dgm:cxn modelId="{E5A453A1-9C5A-4588-9AD3-F3AEA133801A}" srcId="{863351B1-6239-439B-BE0C-38897694A675}" destId="{5480EDA8-A2E7-417A-953A-EFD73C248D00}" srcOrd="1" destOrd="0" parTransId="{233999F6-8201-43E2-AC2C-C2E5AE9CB536}" sibTransId="{F351FDA4-E388-4EA3-A1F4-BF210548272B}"/>
    <dgm:cxn modelId="{6F30CFA6-FED4-4136-B445-D35AD51C91FC}" type="presOf" srcId="{8A187A84-199C-48AF-BC27-F59C4BB24415}" destId="{0F665EC5-A69B-4B6F-9A15-82D627A969F1}" srcOrd="0" destOrd="3" presId="urn:microsoft.com/office/officeart/2005/8/layout/process5"/>
    <dgm:cxn modelId="{9587A1A7-D9CF-4C2B-95A4-321CAEB1AB10}" type="presOf" srcId="{19D35356-770D-4BEB-B398-01BD09F05227}" destId="{A36912AE-3208-401D-BA03-B45FE20F9D1C}" srcOrd="0" destOrd="1" presId="urn:microsoft.com/office/officeart/2005/8/layout/process5"/>
    <dgm:cxn modelId="{ED481EA8-D9F0-48C5-924B-58473C21A39D}" type="presOf" srcId="{1E12B2C9-14B8-43B8-8E02-8015B29F4BBE}" destId="{8E8B104E-9AF4-42E9-9C1F-66D4CD42787F}" srcOrd="1" destOrd="0" presId="urn:microsoft.com/office/officeart/2005/8/layout/process5"/>
    <dgm:cxn modelId="{FA74DFAB-00A5-40B9-A877-0808B170C1A1}" type="presOf" srcId="{D38C8A9A-4F21-44A6-97CB-D72D2EB7A46B}" destId="{830A4AEE-CE64-4E06-ABA1-89617F7D06BF}" srcOrd="0" destOrd="2" presId="urn:microsoft.com/office/officeart/2005/8/layout/process5"/>
    <dgm:cxn modelId="{22DB26AC-E250-4C8A-BD44-09644216D291}" srcId="{C2D14DCF-DFAE-430A-A3FC-F04312BE9135}" destId="{66A2CE43-460B-4D1E-88A6-CB928922E501}" srcOrd="7" destOrd="0" parTransId="{03C547BA-F3CD-4E83-9234-ED28C15BDDD5}" sibTransId="{2E4C2377-4227-4421-96C6-6D4C99E31E8E}"/>
    <dgm:cxn modelId="{243079AE-CC58-4A1E-85BE-7DAD2581EF51}" type="presOf" srcId="{E17C10BA-9EDF-465D-B8EA-0E9AB1364EDD}" destId="{F156B4CE-3B16-45FC-81AC-20DD8CDB3020}" srcOrd="1" destOrd="0" presId="urn:microsoft.com/office/officeart/2005/8/layout/process5"/>
    <dgm:cxn modelId="{6314AAAE-9C66-4149-B3CD-EF24E22093D8}" type="presOf" srcId="{21235364-34D4-4518-AD00-73A3FD71EE50}" destId="{AB3009F6-A2F3-4A94-B5AB-5CE24BD8F8A7}" srcOrd="0" destOrd="1" presId="urn:microsoft.com/office/officeart/2005/8/layout/process5"/>
    <dgm:cxn modelId="{88E8B1B4-8D19-4464-99CB-5764CB284232}" srcId="{C2D14DCF-DFAE-430A-A3FC-F04312BE9135}" destId="{696E70CD-BD29-4C5A-A81C-9EC2C6A5030E}" srcOrd="2" destOrd="0" parTransId="{113D1B63-F156-4351-8E5A-7A4C4F2884EA}" sibTransId="{CD520168-1E17-4FCF-8DAD-0C508B818C01}"/>
    <dgm:cxn modelId="{942E0BBD-9C8C-4EC1-8B8A-51DAA1ED843C}" type="presOf" srcId="{D6B43FAF-11AA-4143-94B5-33EC538B53B1}" destId="{0E03DDF0-F561-4CA4-9BCC-71D2EC077547}" srcOrd="0" destOrd="0" presId="urn:microsoft.com/office/officeart/2005/8/layout/process5"/>
    <dgm:cxn modelId="{64B34BC3-CA67-4BCC-A884-D1DCE6990B63}" srcId="{7D90AC08-54D1-41BF-A92F-FCB1B35106FA}" destId="{8CDD3465-A6B6-4226-A826-61FC41DE5234}" srcOrd="3" destOrd="0" parTransId="{0025CA2B-45DB-4AEA-92DE-3E287FCAC606}" sibTransId="{A55E0E77-FD4A-4F1D-846D-65D8AB236758}"/>
    <dgm:cxn modelId="{73439CC7-62BB-4338-AB23-91C3AF538504}" type="presOf" srcId="{46575570-EE81-42AB-AEBE-0B3EB2E31F0B}" destId="{AAB82D25-A01E-4BB9-B785-FBDD92D5E008}" srcOrd="0" destOrd="0" presId="urn:microsoft.com/office/officeart/2005/8/layout/process5"/>
    <dgm:cxn modelId="{0B15E3D2-786D-4621-B33C-3523AEDB8C61}" type="presOf" srcId="{7AA66D1D-984B-4A02-870A-2DA196F36AAA}" destId="{58276F13-1ED6-42B4-883B-B424E88142B8}" srcOrd="0" destOrd="0" presId="urn:microsoft.com/office/officeart/2005/8/layout/process5"/>
    <dgm:cxn modelId="{92209AE2-7059-4679-93BA-AB5275368162}" type="presOf" srcId="{8CDD3465-A6B6-4226-A826-61FC41DE5234}" destId="{0F665EC5-A69B-4B6F-9A15-82D627A969F1}" srcOrd="0" destOrd="4" presId="urn:microsoft.com/office/officeart/2005/8/layout/process5"/>
    <dgm:cxn modelId="{6152DAE7-50AE-4F78-A70B-0BA9AFD6FA8F}" srcId="{F573305D-2E87-44FF-8D29-8D51F78BCD4C}" destId="{21235364-34D4-4518-AD00-73A3FD71EE50}" srcOrd="0" destOrd="0" parTransId="{8D6B4426-2E24-45D1-8AD5-DA0610959AE7}" sibTransId="{C7566463-79D4-4A64-A295-0481E16C86A5}"/>
    <dgm:cxn modelId="{796969E9-7987-4A81-9BAB-F47E48E0E9BD}" srcId="{863351B1-6239-439B-BE0C-38897694A675}" destId="{4A009BA8-D6ED-4825-9B57-CE473E68C40C}" srcOrd="0" destOrd="0" parTransId="{F617554E-9B79-4C05-BE6E-079FAA82F342}" sibTransId="{7CBD62E8-D7CA-4064-8547-9DFF7277C815}"/>
    <dgm:cxn modelId="{E252E5ED-7F51-4456-9109-F554CCEFC629}" type="presOf" srcId="{82C398A7-F3EB-4285-8DB6-79011D53C27E}" destId="{BB222981-47A6-40ED-BAD0-DC38214A774A}" srcOrd="0" destOrd="1" presId="urn:microsoft.com/office/officeart/2005/8/layout/process5"/>
    <dgm:cxn modelId="{E8665AF6-0873-45A9-8358-C96C08527A49}" srcId="{E92B9942-4F1D-4903-AC5E-F7F59B1B98D9}" destId="{54485D5D-4542-495C-8437-727BC3B42BBD}" srcOrd="0" destOrd="0" parTransId="{79B4356D-FEE7-484A-BDE4-C0C6083E1B24}" sibTransId="{C6A95BF0-AD3B-4DC7-8A24-9278D1B1AF9A}"/>
    <dgm:cxn modelId="{BA885FF7-EBB3-4FBC-B82D-2B21F63A1C27}" type="presOf" srcId="{0BD99090-3955-4472-88F6-7C5FA5115B82}" destId="{0F665EC5-A69B-4B6F-9A15-82D627A969F1}" srcOrd="0" destOrd="1" presId="urn:microsoft.com/office/officeart/2005/8/layout/process5"/>
    <dgm:cxn modelId="{379C11F8-7184-4448-A1C3-D402015E0D08}" type="presOf" srcId="{CBF01624-0977-4B0B-AA5C-9D51777437BE}" destId="{BB222981-47A6-40ED-BAD0-DC38214A774A}" srcOrd="0" destOrd="0" presId="urn:microsoft.com/office/officeart/2005/8/layout/process5"/>
    <dgm:cxn modelId="{FEE81BEF-2BA4-4060-8E89-B7FA50C786F9}" type="presParOf" srcId="{8B1108E4-8D04-4FA8-9CCA-28227077DEEE}" destId="{830A4AEE-CE64-4E06-ABA1-89617F7D06BF}" srcOrd="0" destOrd="0" presId="urn:microsoft.com/office/officeart/2005/8/layout/process5"/>
    <dgm:cxn modelId="{7DB52C88-5BA2-4750-92D4-DAA54E6F604B}" type="presParOf" srcId="{8B1108E4-8D04-4FA8-9CCA-28227077DEEE}" destId="{F677E3F5-348F-40E3-A3B4-E94C2E6EE2A1}" srcOrd="1" destOrd="0" presId="urn:microsoft.com/office/officeart/2005/8/layout/process5"/>
    <dgm:cxn modelId="{E5431B5E-33DF-4E62-9349-D5619BC36ECB}" type="presParOf" srcId="{F677E3F5-348F-40E3-A3B4-E94C2E6EE2A1}" destId="{A92418D3-0AA7-41CA-BA04-A84744D0FE94}" srcOrd="0" destOrd="0" presId="urn:microsoft.com/office/officeart/2005/8/layout/process5"/>
    <dgm:cxn modelId="{EC10C92C-AC63-4BA0-972A-524863E8FDAC}" type="presParOf" srcId="{8B1108E4-8D04-4FA8-9CCA-28227077DEEE}" destId="{BB222981-47A6-40ED-BAD0-DC38214A774A}" srcOrd="2" destOrd="0" presId="urn:microsoft.com/office/officeart/2005/8/layout/process5"/>
    <dgm:cxn modelId="{703F44DF-CE79-4929-9B7F-BF7156137655}" type="presParOf" srcId="{8B1108E4-8D04-4FA8-9CCA-28227077DEEE}" destId="{DEF50A0B-D29B-4538-90CD-6746795939EB}" srcOrd="3" destOrd="0" presId="urn:microsoft.com/office/officeart/2005/8/layout/process5"/>
    <dgm:cxn modelId="{2745A49C-2116-4FEF-B965-188D28CDA10D}" type="presParOf" srcId="{DEF50A0B-D29B-4538-90CD-6746795939EB}" destId="{F156B4CE-3B16-45FC-81AC-20DD8CDB3020}" srcOrd="0" destOrd="0" presId="urn:microsoft.com/office/officeart/2005/8/layout/process5"/>
    <dgm:cxn modelId="{FA8F6662-223F-4DBF-B53E-55099FB3D67A}" type="presParOf" srcId="{8B1108E4-8D04-4FA8-9CCA-28227077DEEE}" destId="{A36912AE-3208-401D-BA03-B45FE20F9D1C}" srcOrd="4" destOrd="0" presId="urn:microsoft.com/office/officeart/2005/8/layout/process5"/>
    <dgm:cxn modelId="{EB7D0D1E-583F-413C-92DF-8346824CD5BA}" type="presParOf" srcId="{8B1108E4-8D04-4FA8-9CCA-28227077DEEE}" destId="{A97EB57A-174A-4130-918F-C81B841A989D}" srcOrd="5" destOrd="0" presId="urn:microsoft.com/office/officeart/2005/8/layout/process5"/>
    <dgm:cxn modelId="{2BBFC748-BB4E-4232-9876-07154CD2A7D8}" type="presParOf" srcId="{A97EB57A-174A-4130-918F-C81B841A989D}" destId="{0E4BEFC3-1A24-40E7-8204-48E6A8FF2D9B}" srcOrd="0" destOrd="0" presId="urn:microsoft.com/office/officeart/2005/8/layout/process5"/>
    <dgm:cxn modelId="{7BF2EC69-EFD5-481A-A0C1-D2EA6D6192FB}" type="presParOf" srcId="{8B1108E4-8D04-4FA8-9CCA-28227077DEEE}" destId="{3BC63280-9AA4-4773-A566-EB1C8011EA44}" srcOrd="6" destOrd="0" presId="urn:microsoft.com/office/officeart/2005/8/layout/process5"/>
    <dgm:cxn modelId="{B4E605B8-4D5C-4AA0-AA5A-F97C884865BB}" type="presParOf" srcId="{8B1108E4-8D04-4FA8-9CCA-28227077DEEE}" destId="{0E03DDF0-F561-4CA4-9BCC-71D2EC077547}" srcOrd="7" destOrd="0" presId="urn:microsoft.com/office/officeart/2005/8/layout/process5"/>
    <dgm:cxn modelId="{C834A703-7B2F-4D7A-9E3A-AEC3214EFDC1}" type="presParOf" srcId="{0E03DDF0-F561-4CA4-9BCC-71D2EC077547}" destId="{AE0489A1-5FA9-46FF-9FE6-D3D8C4961746}" srcOrd="0" destOrd="0" presId="urn:microsoft.com/office/officeart/2005/8/layout/process5"/>
    <dgm:cxn modelId="{8E59E1E3-3433-47E3-A02A-D929612B6EE1}" type="presParOf" srcId="{8B1108E4-8D04-4FA8-9CCA-28227077DEEE}" destId="{0F665EC5-A69B-4B6F-9A15-82D627A969F1}" srcOrd="8" destOrd="0" presId="urn:microsoft.com/office/officeart/2005/8/layout/process5"/>
    <dgm:cxn modelId="{10D05DA8-0C6A-46C7-B302-E2A681B8BCD3}" type="presParOf" srcId="{8B1108E4-8D04-4FA8-9CCA-28227077DEEE}" destId="{AAB82D25-A01E-4BB9-B785-FBDD92D5E008}" srcOrd="9" destOrd="0" presId="urn:microsoft.com/office/officeart/2005/8/layout/process5"/>
    <dgm:cxn modelId="{D1D6AE2B-90C6-45D0-95BB-A07973604FE3}" type="presParOf" srcId="{AAB82D25-A01E-4BB9-B785-FBDD92D5E008}" destId="{85E48795-262A-429E-A337-C016BC628B43}" srcOrd="0" destOrd="0" presId="urn:microsoft.com/office/officeart/2005/8/layout/process5"/>
    <dgm:cxn modelId="{8A5D73B3-7AEB-4B72-9031-A56AB18F785C}" type="presParOf" srcId="{8B1108E4-8D04-4FA8-9CCA-28227077DEEE}" destId="{D2D0D678-18B1-4026-AF06-EAA6804FD71E}" srcOrd="10" destOrd="0" presId="urn:microsoft.com/office/officeart/2005/8/layout/process5"/>
    <dgm:cxn modelId="{ACB7D3C7-3F66-422D-BEEB-02FAA74B7988}" type="presParOf" srcId="{8B1108E4-8D04-4FA8-9CCA-28227077DEEE}" destId="{58276F13-1ED6-42B4-883B-B424E88142B8}" srcOrd="11" destOrd="0" presId="urn:microsoft.com/office/officeart/2005/8/layout/process5"/>
    <dgm:cxn modelId="{880D81B8-1EC2-4429-8C8C-C7ED2D6EE8BE}" type="presParOf" srcId="{58276F13-1ED6-42B4-883B-B424E88142B8}" destId="{A172ECCA-4AEF-4D00-8AF9-AC4E781FC726}" srcOrd="0" destOrd="0" presId="urn:microsoft.com/office/officeart/2005/8/layout/process5"/>
    <dgm:cxn modelId="{6DC427AF-374B-4060-B199-D619511767BF}" type="presParOf" srcId="{8B1108E4-8D04-4FA8-9CCA-28227077DEEE}" destId="{AB3009F6-A2F3-4A94-B5AB-5CE24BD8F8A7}" srcOrd="12" destOrd="0" presId="urn:microsoft.com/office/officeart/2005/8/layout/process5"/>
    <dgm:cxn modelId="{EE89895E-52BB-4ED1-90E5-A57DED4138AD}" type="presParOf" srcId="{8B1108E4-8D04-4FA8-9CCA-28227077DEEE}" destId="{A77B12BC-C96F-46BA-8786-835DF0AE681C}" srcOrd="13" destOrd="0" presId="urn:microsoft.com/office/officeart/2005/8/layout/process5"/>
    <dgm:cxn modelId="{268832BE-EC9A-425B-90C4-FFF0870BAECD}" type="presParOf" srcId="{A77B12BC-C96F-46BA-8786-835DF0AE681C}" destId="{38627AE5-CE5B-4CFB-A2ED-6366E8F4A8BC}" srcOrd="0" destOrd="0" presId="urn:microsoft.com/office/officeart/2005/8/layout/process5"/>
    <dgm:cxn modelId="{DC6B1BC4-7574-498E-B778-9CEFA1B280CA}" type="presParOf" srcId="{8B1108E4-8D04-4FA8-9CCA-28227077DEEE}" destId="{7340E868-B5C1-462B-BE4C-4BBA04AD2D8C}" srcOrd="14" destOrd="0" presId="urn:microsoft.com/office/officeart/2005/8/layout/process5"/>
    <dgm:cxn modelId="{FA3810C9-776F-40F0-B374-5A720222624C}" type="presParOf" srcId="{8B1108E4-8D04-4FA8-9CCA-28227077DEEE}" destId="{79A91F28-DA71-4A16-B7F2-CC48D6863522}" srcOrd="15" destOrd="0" presId="urn:microsoft.com/office/officeart/2005/8/layout/process5"/>
    <dgm:cxn modelId="{EE526436-9451-42DC-8179-2272E7713ED3}" type="presParOf" srcId="{79A91F28-DA71-4A16-B7F2-CC48D6863522}" destId="{F53BFCF7-9A32-4104-836B-15A0AF53C811}" srcOrd="0" destOrd="0" presId="urn:microsoft.com/office/officeart/2005/8/layout/process5"/>
    <dgm:cxn modelId="{F244785C-8163-4766-88B1-D5DBE5820576}" type="presParOf" srcId="{8B1108E4-8D04-4FA8-9CCA-28227077DEEE}" destId="{D6633359-49EF-40D3-935C-1B43CC419F95}" srcOrd="16" destOrd="0" presId="urn:microsoft.com/office/officeart/2005/8/layout/process5"/>
    <dgm:cxn modelId="{47AC3D0D-B2D2-441D-85EB-042000745CF2}" type="presParOf" srcId="{8B1108E4-8D04-4FA8-9CCA-28227077DEEE}" destId="{D6F21E21-A172-4A45-B4AD-B2E66518C64E}" srcOrd="17" destOrd="0" presId="urn:microsoft.com/office/officeart/2005/8/layout/process5"/>
    <dgm:cxn modelId="{A6004E48-4C8D-4CF6-9AE7-47E1F35B3F38}" type="presParOf" srcId="{D6F21E21-A172-4A45-B4AD-B2E66518C64E}" destId="{8E8B104E-9AF4-42E9-9C1F-66D4CD42787F}" srcOrd="0" destOrd="0" presId="urn:microsoft.com/office/officeart/2005/8/layout/process5"/>
    <dgm:cxn modelId="{E281747A-0B9E-4DEB-A494-25930E40568F}" type="presParOf" srcId="{8B1108E4-8D04-4FA8-9CCA-28227077DEEE}" destId="{02A87355-8AF0-4335-BA95-C6EBCBF1B355}" srcOrd="18" destOrd="0" presId="urn:microsoft.com/office/officeart/2005/8/layout/process5"/>
    <dgm:cxn modelId="{4F113752-6FCC-4843-BABF-B2C2C853C82C}" type="presParOf" srcId="{8B1108E4-8D04-4FA8-9CCA-28227077DEEE}" destId="{252932B2-2871-48F9-9220-41377019EC86}" srcOrd="19" destOrd="0" presId="urn:microsoft.com/office/officeart/2005/8/layout/process5"/>
    <dgm:cxn modelId="{5DDD8FDF-8D45-4959-8871-D191CD3E1FB3}" type="presParOf" srcId="{252932B2-2871-48F9-9220-41377019EC86}" destId="{8B45E762-675A-41AE-8C3B-03385657AA24}" srcOrd="0" destOrd="0" presId="urn:microsoft.com/office/officeart/2005/8/layout/process5"/>
    <dgm:cxn modelId="{BCB5CED3-42C4-4A9E-B4AD-F058F344E23B}" type="presParOf" srcId="{8B1108E4-8D04-4FA8-9CCA-28227077DEEE}" destId="{EEDAC17C-07F2-457D-81B4-0B6B56F44C98}" srcOrd="20" destOrd="0" presId="urn:microsoft.com/office/officeart/2005/8/layout/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8B3D846-54CE-4FB9-AA93-6DA46537E6ED}" type="doc">
      <dgm:prSet loTypeId="urn:microsoft.com/office/officeart/2005/8/layout/cycle2" loCatId="cycle" qsTypeId="urn:microsoft.com/office/officeart/2005/8/quickstyle/simple1" qsCatId="simple" csTypeId="urn:microsoft.com/office/officeart/2005/8/colors/accent1_1" csCatId="accent1" phldr="1"/>
      <dgm:spPr/>
      <dgm:t>
        <a:bodyPr/>
        <a:lstStyle/>
        <a:p>
          <a:endParaRPr lang="en-GB"/>
        </a:p>
      </dgm:t>
    </dgm:pt>
    <dgm:pt modelId="{AB0756FD-E5FB-4DDF-B5E3-2377744F8F98}">
      <dgm:prSet phldrT="[Text]"/>
      <dgm:spPr>
        <a:solidFill>
          <a:srgbClr val="C9D765"/>
        </a:solidFill>
      </dgm:spPr>
      <dgm:t>
        <a:bodyPr/>
        <a:lstStyle/>
        <a:p>
          <a:r>
            <a:rPr lang="cy-GB"/>
            <a:t>Personal circumstances</a:t>
          </a:r>
          <a:endParaRPr lang="en-GB" dirty="0">
            <a:solidFill>
              <a:schemeClr val="tx1"/>
            </a:solidFill>
            <a:latin typeface="Arial" panose="020B0604020202020204" pitchFamily="34" charset="0"/>
            <a:cs typeface="Arial" panose="020B0604020202020204" pitchFamily="34" charset="0"/>
          </a:endParaRPr>
        </a:p>
      </dgm:t>
    </dgm:pt>
    <dgm:pt modelId="{761DC373-61D4-4FA0-8824-E8BBEC8AE258}" type="parTrans" cxnId="{04F47C6B-860C-490A-8FA0-F81E903C8BCF}">
      <dgm:prSet/>
      <dgm:spPr/>
      <dgm:t>
        <a:bodyPr/>
        <a:lstStyle/>
        <a:p>
          <a:endParaRPr lang="en-GB"/>
        </a:p>
      </dgm:t>
    </dgm:pt>
    <dgm:pt modelId="{D4256ED5-4023-42A7-8612-EC230D61F7D7}" type="sibTrans" cxnId="{04F47C6B-860C-490A-8FA0-F81E903C8BCF}">
      <dgm:prSet/>
      <dgm:spPr>
        <a:solidFill>
          <a:schemeClr val="bg1">
            <a:lumMod val="65000"/>
          </a:schemeClr>
        </a:solidFill>
      </dgm:spPr>
      <dgm:t>
        <a:bodyPr/>
        <a:lstStyle/>
        <a:p>
          <a:endParaRPr lang="en-GB"/>
        </a:p>
      </dgm:t>
    </dgm:pt>
    <dgm:pt modelId="{E155911C-586A-4C0A-A0A7-D21EC3DB8844}">
      <dgm:prSet phldrT="[Text]" custT="1"/>
      <dgm:spPr>
        <a:solidFill>
          <a:srgbClr val="C9D765"/>
        </a:solidFill>
      </dgm:spPr>
      <dgm:t>
        <a:bodyPr/>
        <a:lstStyle/>
        <a:p>
          <a:r>
            <a:rPr lang="cy-GB" sz="1600"/>
            <a:t>Personal outcomes</a:t>
          </a:r>
          <a:endParaRPr lang="en-GB" sz="1600" dirty="0">
            <a:solidFill>
              <a:schemeClr val="tx1"/>
            </a:solidFill>
            <a:latin typeface="Arial" panose="020B0604020202020204" pitchFamily="34" charset="0"/>
            <a:cs typeface="Arial" panose="020B0604020202020204" pitchFamily="34" charset="0"/>
          </a:endParaRPr>
        </a:p>
      </dgm:t>
    </dgm:pt>
    <dgm:pt modelId="{E3260B0B-A4C1-4CD9-A0F7-72F5C9D8A80F}" type="parTrans" cxnId="{29AE1DDA-D8D8-4A87-90E9-607FCFA5FCB3}">
      <dgm:prSet/>
      <dgm:spPr/>
      <dgm:t>
        <a:bodyPr/>
        <a:lstStyle/>
        <a:p>
          <a:endParaRPr lang="en-GB"/>
        </a:p>
      </dgm:t>
    </dgm:pt>
    <dgm:pt modelId="{59D009F2-B4D3-4287-9A47-7AB9CB8625E8}" type="sibTrans" cxnId="{29AE1DDA-D8D8-4A87-90E9-607FCFA5FCB3}">
      <dgm:prSet/>
      <dgm:spPr>
        <a:solidFill>
          <a:schemeClr val="bg1">
            <a:lumMod val="65000"/>
          </a:schemeClr>
        </a:solidFill>
      </dgm:spPr>
      <dgm:t>
        <a:bodyPr/>
        <a:lstStyle/>
        <a:p>
          <a:endParaRPr lang="en-GB"/>
        </a:p>
      </dgm:t>
    </dgm:pt>
    <dgm:pt modelId="{38CCFB03-5E77-4796-90CE-CCD4A95EDD2C}">
      <dgm:prSet phldrT="[Text]" custT="1"/>
      <dgm:spPr>
        <a:solidFill>
          <a:srgbClr val="C9D765"/>
        </a:solidFill>
      </dgm:spPr>
      <dgm:t>
        <a:bodyPr/>
        <a:lstStyle/>
        <a:p>
          <a:r>
            <a:rPr lang="en-GB" sz="1600">
              <a:solidFill>
                <a:schemeClr val="tx1"/>
              </a:solidFill>
              <a:latin typeface="Arial" panose="020B0604020202020204" pitchFamily="34" charset="0"/>
              <a:cs typeface="Arial" panose="020B0604020202020204" pitchFamily="34" charset="0"/>
            </a:rPr>
            <a:t>Barriers</a:t>
          </a:r>
          <a:endParaRPr lang="en-GB" sz="1600" dirty="0">
            <a:solidFill>
              <a:schemeClr val="tx1"/>
            </a:solidFill>
            <a:latin typeface="Arial" panose="020B0604020202020204" pitchFamily="34" charset="0"/>
            <a:cs typeface="Arial" panose="020B0604020202020204" pitchFamily="34" charset="0"/>
          </a:endParaRPr>
        </a:p>
      </dgm:t>
    </dgm:pt>
    <dgm:pt modelId="{F9A7C26E-C582-4B57-B5D9-7ED7DD2FFB19}" type="parTrans" cxnId="{93980CA7-9F17-4769-9638-37FE0AC37F3F}">
      <dgm:prSet/>
      <dgm:spPr/>
      <dgm:t>
        <a:bodyPr/>
        <a:lstStyle/>
        <a:p>
          <a:endParaRPr lang="en-GB"/>
        </a:p>
      </dgm:t>
    </dgm:pt>
    <dgm:pt modelId="{AC043495-DDCB-49D8-B586-B4411B2B926F}" type="sibTrans" cxnId="{93980CA7-9F17-4769-9638-37FE0AC37F3F}">
      <dgm:prSet/>
      <dgm:spPr>
        <a:solidFill>
          <a:schemeClr val="bg1">
            <a:lumMod val="65000"/>
          </a:schemeClr>
        </a:solidFill>
      </dgm:spPr>
      <dgm:t>
        <a:bodyPr/>
        <a:lstStyle/>
        <a:p>
          <a:endParaRPr lang="en-GB"/>
        </a:p>
      </dgm:t>
    </dgm:pt>
    <dgm:pt modelId="{7BC17508-F5C7-4CC4-95D2-FECC02898413}">
      <dgm:prSet phldrT="[Text]" custT="1"/>
      <dgm:spPr>
        <a:solidFill>
          <a:srgbClr val="C9D765"/>
        </a:solidFill>
      </dgm:spPr>
      <dgm:t>
        <a:bodyPr/>
        <a:lstStyle/>
        <a:p>
          <a:r>
            <a:rPr lang="en-GB" sz="1600">
              <a:solidFill>
                <a:schemeClr val="tx1"/>
              </a:solidFill>
              <a:latin typeface="Arial" panose="020B0604020202020204" pitchFamily="34" charset="0"/>
              <a:cs typeface="Arial" panose="020B0604020202020204" pitchFamily="34" charset="0"/>
            </a:rPr>
            <a:t>Strengths</a:t>
          </a:r>
          <a:endParaRPr lang="en-GB" sz="1600" dirty="0">
            <a:solidFill>
              <a:schemeClr val="tx1"/>
            </a:solidFill>
            <a:latin typeface="Arial" panose="020B0604020202020204" pitchFamily="34" charset="0"/>
            <a:cs typeface="Arial" panose="020B0604020202020204" pitchFamily="34" charset="0"/>
          </a:endParaRPr>
        </a:p>
      </dgm:t>
    </dgm:pt>
    <dgm:pt modelId="{1C842974-F760-4015-BFB5-44E96EB87BAC}" type="parTrans" cxnId="{9DE3C224-F56A-4876-9CC0-58585F9C6882}">
      <dgm:prSet/>
      <dgm:spPr/>
      <dgm:t>
        <a:bodyPr/>
        <a:lstStyle/>
        <a:p>
          <a:endParaRPr lang="en-GB"/>
        </a:p>
      </dgm:t>
    </dgm:pt>
    <dgm:pt modelId="{32C0A628-857C-4FDF-9230-BF6960FB6237}" type="sibTrans" cxnId="{9DE3C224-F56A-4876-9CC0-58585F9C6882}">
      <dgm:prSet/>
      <dgm:spPr>
        <a:solidFill>
          <a:schemeClr val="bg1">
            <a:lumMod val="65000"/>
          </a:schemeClr>
        </a:solidFill>
      </dgm:spPr>
      <dgm:t>
        <a:bodyPr/>
        <a:lstStyle/>
        <a:p>
          <a:endParaRPr lang="en-GB"/>
        </a:p>
      </dgm:t>
    </dgm:pt>
    <dgm:pt modelId="{DD3AD9D8-CF29-4E45-98D1-1757D5840122}">
      <dgm:prSet custT="1"/>
      <dgm:spPr>
        <a:solidFill>
          <a:srgbClr val="C9D765"/>
        </a:solidFill>
      </dgm:spPr>
      <dgm:t>
        <a:bodyPr/>
        <a:lstStyle/>
        <a:p>
          <a:r>
            <a:rPr lang="en-GB" sz="1600">
              <a:solidFill>
                <a:schemeClr val="tx1"/>
              </a:solidFill>
              <a:latin typeface="Arial" panose="020B0604020202020204" pitchFamily="34" charset="0"/>
              <a:cs typeface="Arial" panose="020B0604020202020204" pitchFamily="34" charset="0"/>
            </a:rPr>
            <a:t>Risks</a:t>
          </a:r>
          <a:endParaRPr lang="en-GB" sz="1600" dirty="0">
            <a:solidFill>
              <a:schemeClr val="tx1"/>
            </a:solidFill>
          </a:endParaRPr>
        </a:p>
      </dgm:t>
    </dgm:pt>
    <dgm:pt modelId="{73482E9D-5B07-4DEF-A694-346805697465}" type="parTrans" cxnId="{21149C08-B2BD-477D-94D6-E261DA859037}">
      <dgm:prSet/>
      <dgm:spPr/>
      <dgm:t>
        <a:bodyPr/>
        <a:lstStyle/>
        <a:p>
          <a:endParaRPr lang="en-GB"/>
        </a:p>
      </dgm:t>
    </dgm:pt>
    <dgm:pt modelId="{759D47FF-AEC4-47BD-BFF7-8AF9452E7DF1}" type="sibTrans" cxnId="{21149C08-B2BD-477D-94D6-E261DA859037}">
      <dgm:prSet/>
      <dgm:spPr>
        <a:solidFill>
          <a:schemeClr val="bg1">
            <a:lumMod val="65000"/>
          </a:schemeClr>
        </a:solidFill>
      </dgm:spPr>
      <dgm:t>
        <a:bodyPr/>
        <a:lstStyle/>
        <a:p>
          <a:endParaRPr lang="en-GB"/>
        </a:p>
      </dgm:t>
    </dgm:pt>
    <dgm:pt modelId="{ABDDECBC-8747-4AE9-AA1E-47DD443175DC}" type="pres">
      <dgm:prSet presAssocID="{68B3D846-54CE-4FB9-AA93-6DA46537E6ED}" presName="cycle" presStyleCnt="0">
        <dgm:presLayoutVars>
          <dgm:dir/>
          <dgm:resizeHandles val="exact"/>
        </dgm:presLayoutVars>
      </dgm:prSet>
      <dgm:spPr/>
    </dgm:pt>
    <dgm:pt modelId="{65F7D16B-E40D-4007-B45F-C6CB66707648}" type="pres">
      <dgm:prSet presAssocID="{AB0756FD-E5FB-4DDF-B5E3-2377744F8F98}" presName="node" presStyleLbl="node1" presStyleIdx="0" presStyleCnt="5" custRadScaleRad="100082" custRadScaleInc="-3741">
        <dgm:presLayoutVars>
          <dgm:bulletEnabled val="1"/>
        </dgm:presLayoutVars>
      </dgm:prSet>
      <dgm:spPr/>
    </dgm:pt>
    <dgm:pt modelId="{104BDDA7-7910-4B31-9839-D536750EBCF3}" type="pres">
      <dgm:prSet presAssocID="{D4256ED5-4023-42A7-8612-EC230D61F7D7}" presName="sibTrans" presStyleLbl="sibTrans2D1" presStyleIdx="0" presStyleCnt="5"/>
      <dgm:spPr/>
    </dgm:pt>
    <dgm:pt modelId="{8E4FB4BE-07A0-41DB-907E-81EC26628871}" type="pres">
      <dgm:prSet presAssocID="{D4256ED5-4023-42A7-8612-EC230D61F7D7}" presName="connectorText" presStyleLbl="sibTrans2D1" presStyleIdx="0" presStyleCnt="5"/>
      <dgm:spPr/>
    </dgm:pt>
    <dgm:pt modelId="{C1507A11-6F72-4239-87E4-EC8B70263DBD}" type="pres">
      <dgm:prSet presAssocID="{E155911C-586A-4C0A-A0A7-D21EC3DB8844}" presName="node" presStyleLbl="node1" presStyleIdx="1" presStyleCnt="5">
        <dgm:presLayoutVars>
          <dgm:bulletEnabled val="1"/>
        </dgm:presLayoutVars>
      </dgm:prSet>
      <dgm:spPr/>
    </dgm:pt>
    <dgm:pt modelId="{9099CCE3-7B2B-459C-B158-B7D6793B5974}" type="pres">
      <dgm:prSet presAssocID="{59D009F2-B4D3-4287-9A47-7AB9CB8625E8}" presName="sibTrans" presStyleLbl="sibTrans2D1" presStyleIdx="1" presStyleCnt="5"/>
      <dgm:spPr/>
    </dgm:pt>
    <dgm:pt modelId="{336B4011-10E6-46F2-A80A-6B6EAEDB5CDE}" type="pres">
      <dgm:prSet presAssocID="{59D009F2-B4D3-4287-9A47-7AB9CB8625E8}" presName="connectorText" presStyleLbl="sibTrans2D1" presStyleIdx="1" presStyleCnt="5"/>
      <dgm:spPr/>
    </dgm:pt>
    <dgm:pt modelId="{0D81CAAF-67A7-4005-A430-CE5EDE043A95}" type="pres">
      <dgm:prSet presAssocID="{38CCFB03-5E77-4796-90CE-CCD4A95EDD2C}" presName="node" presStyleLbl="node1" presStyleIdx="2" presStyleCnt="5">
        <dgm:presLayoutVars>
          <dgm:bulletEnabled val="1"/>
        </dgm:presLayoutVars>
      </dgm:prSet>
      <dgm:spPr/>
    </dgm:pt>
    <dgm:pt modelId="{4B639701-DA9C-4625-9DE0-1CAEA84FAE2F}" type="pres">
      <dgm:prSet presAssocID="{AC043495-DDCB-49D8-B586-B4411B2B926F}" presName="sibTrans" presStyleLbl="sibTrans2D1" presStyleIdx="2" presStyleCnt="5"/>
      <dgm:spPr/>
    </dgm:pt>
    <dgm:pt modelId="{9B13F0CF-F75E-4C79-A4E8-AFD3F5F9AA2D}" type="pres">
      <dgm:prSet presAssocID="{AC043495-DDCB-49D8-B586-B4411B2B926F}" presName="connectorText" presStyleLbl="sibTrans2D1" presStyleIdx="2" presStyleCnt="5"/>
      <dgm:spPr/>
    </dgm:pt>
    <dgm:pt modelId="{595FE295-FDF3-44AC-8261-626598B3FD80}" type="pres">
      <dgm:prSet presAssocID="{7BC17508-F5C7-4CC4-95D2-FECC02898413}" presName="node" presStyleLbl="node1" presStyleIdx="3" presStyleCnt="5">
        <dgm:presLayoutVars>
          <dgm:bulletEnabled val="1"/>
        </dgm:presLayoutVars>
      </dgm:prSet>
      <dgm:spPr/>
    </dgm:pt>
    <dgm:pt modelId="{EA50B6D0-6099-4949-A7E3-84705651BF06}" type="pres">
      <dgm:prSet presAssocID="{32C0A628-857C-4FDF-9230-BF6960FB6237}" presName="sibTrans" presStyleLbl="sibTrans2D1" presStyleIdx="3" presStyleCnt="5"/>
      <dgm:spPr/>
    </dgm:pt>
    <dgm:pt modelId="{210BC766-CF82-4662-AB44-3AE4ADE94DA8}" type="pres">
      <dgm:prSet presAssocID="{32C0A628-857C-4FDF-9230-BF6960FB6237}" presName="connectorText" presStyleLbl="sibTrans2D1" presStyleIdx="3" presStyleCnt="5"/>
      <dgm:spPr/>
    </dgm:pt>
    <dgm:pt modelId="{A4997E67-BCDE-48B2-AC6D-D4D81060CDD6}" type="pres">
      <dgm:prSet presAssocID="{DD3AD9D8-CF29-4E45-98D1-1757D5840122}" presName="node" presStyleLbl="node1" presStyleIdx="4" presStyleCnt="5" custRadScaleRad="244591" custRadScaleInc="-27096">
        <dgm:presLayoutVars>
          <dgm:bulletEnabled val="1"/>
        </dgm:presLayoutVars>
      </dgm:prSet>
      <dgm:spPr/>
    </dgm:pt>
    <dgm:pt modelId="{0EE23753-E91F-467E-9FAF-7B4E839E7BB8}" type="pres">
      <dgm:prSet presAssocID="{759D47FF-AEC4-47BD-BFF7-8AF9452E7DF1}" presName="sibTrans" presStyleLbl="sibTrans2D1" presStyleIdx="4" presStyleCnt="5"/>
      <dgm:spPr/>
    </dgm:pt>
    <dgm:pt modelId="{C393F927-AC81-4DBC-91D4-7800342BB146}" type="pres">
      <dgm:prSet presAssocID="{759D47FF-AEC4-47BD-BFF7-8AF9452E7DF1}" presName="connectorText" presStyleLbl="sibTrans2D1" presStyleIdx="4" presStyleCnt="5"/>
      <dgm:spPr/>
    </dgm:pt>
  </dgm:ptLst>
  <dgm:cxnLst>
    <dgm:cxn modelId="{21149C08-B2BD-477D-94D6-E261DA859037}" srcId="{68B3D846-54CE-4FB9-AA93-6DA46537E6ED}" destId="{DD3AD9D8-CF29-4E45-98D1-1757D5840122}" srcOrd="4" destOrd="0" parTransId="{73482E9D-5B07-4DEF-A694-346805697465}" sibTransId="{759D47FF-AEC4-47BD-BFF7-8AF9452E7DF1}"/>
    <dgm:cxn modelId="{0AC01617-EF62-40DB-BD4E-7249EE3D6041}" type="presOf" srcId="{68B3D846-54CE-4FB9-AA93-6DA46537E6ED}" destId="{ABDDECBC-8747-4AE9-AA1E-47DD443175DC}" srcOrd="0" destOrd="0" presId="urn:microsoft.com/office/officeart/2005/8/layout/cycle2"/>
    <dgm:cxn modelId="{F9A4BF1D-1476-4481-B177-7E3A041470CD}" type="presOf" srcId="{59D009F2-B4D3-4287-9A47-7AB9CB8625E8}" destId="{9099CCE3-7B2B-459C-B158-B7D6793B5974}" srcOrd="0" destOrd="0" presId="urn:microsoft.com/office/officeart/2005/8/layout/cycle2"/>
    <dgm:cxn modelId="{B2ED7B1E-D5A9-495F-8095-77A0DD1437E3}" type="presOf" srcId="{759D47FF-AEC4-47BD-BFF7-8AF9452E7DF1}" destId="{C393F927-AC81-4DBC-91D4-7800342BB146}" srcOrd="1" destOrd="0" presId="urn:microsoft.com/office/officeart/2005/8/layout/cycle2"/>
    <dgm:cxn modelId="{9DE3C224-F56A-4876-9CC0-58585F9C6882}" srcId="{68B3D846-54CE-4FB9-AA93-6DA46537E6ED}" destId="{7BC17508-F5C7-4CC4-95D2-FECC02898413}" srcOrd="3" destOrd="0" parTransId="{1C842974-F760-4015-BFB5-44E96EB87BAC}" sibTransId="{32C0A628-857C-4FDF-9230-BF6960FB6237}"/>
    <dgm:cxn modelId="{4A63682E-D13D-4FD7-805B-3AF63CF0EA04}" type="presOf" srcId="{AC043495-DDCB-49D8-B586-B4411B2B926F}" destId="{4B639701-DA9C-4625-9DE0-1CAEA84FAE2F}" srcOrd="0" destOrd="0" presId="urn:microsoft.com/office/officeart/2005/8/layout/cycle2"/>
    <dgm:cxn modelId="{5A0A993C-0589-4F5F-99A8-C507A0CD69FD}" type="presOf" srcId="{759D47FF-AEC4-47BD-BFF7-8AF9452E7DF1}" destId="{0EE23753-E91F-467E-9FAF-7B4E839E7BB8}" srcOrd="0" destOrd="0" presId="urn:microsoft.com/office/officeart/2005/8/layout/cycle2"/>
    <dgm:cxn modelId="{C71E2A5E-3083-40A8-8C41-B39273F7954A}" type="presOf" srcId="{AB0756FD-E5FB-4DDF-B5E3-2377744F8F98}" destId="{65F7D16B-E40D-4007-B45F-C6CB66707648}" srcOrd="0" destOrd="0" presId="urn:microsoft.com/office/officeart/2005/8/layout/cycle2"/>
    <dgm:cxn modelId="{D18D5A45-63E1-4FC0-91C4-6B2870D3E4D2}" type="presOf" srcId="{D4256ED5-4023-42A7-8612-EC230D61F7D7}" destId="{8E4FB4BE-07A0-41DB-907E-81EC26628871}" srcOrd="1" destOrd="0" presId="urn:microsoft.com/office/officeart/2005/8/layout/cycle2"/>
    <dgm:cxn modelId="{B69D244A-D66B-47CE-A4DE-563749FFA963}" type="presOf" srcId="{38CCFB03-5E77-4796-90CE-CCD4A95EDD2C}" destId="{0D81CAAF-67A7-4005-A430-CE5EDE043A95}" srcOrd="0" destOrd="0" presId="urn:microsoft.com/office/officeart/2005/8/layout/cycle2"/>
    <dgm:cxn modelId="{04F47C6B-860C-490A-8FA0-F81E903C8BCF}" srcId="{68B3D846-54CE-4FB9-AA93-6DA46537E6ED}" destId="{AB0756FD-E5FB-4DDF-B5E3-2377744F8F98}" srcOrd="0" destOrd="0" parTransId="{761DC373-61D4-4FA0-8824-E8BBEC8AE258}" sibTransId="{D4256ED5-4023-42A7-8612-EC230D61F7D7}"/>
    <dgm:cxn modelId="{793C6A5A-D4D9-401D-ABBE-ACF3A613D749}" type="presOf" srcId="{E155911C-586A-4C0A-A0A7-D21EC3DB8844}" destId="{C1507A11-6F72-4239-87E4-EC8B70263DBD}" srcOrd="0" destOrd="0" presId="urn:microsoft.com/office/officeart/2005/8/layout/cycle2"/>
    <dgm:cxn modelId="{0444E57E-0F94-4A11-B58B-4D668372E5B2}" type="presOf" srcId="{D4256ED5-4023-42A7-8612-EC230D61F7D7}" destId="{104BDDA7-7910-4B31-9839-D536750EBCF3}" srcOrd="0" destOrd="0" presId="urn:microsoft.com/office/officeart/2005/8/layout/cycle2"/>
    <dgm:cxn modelId="{5B0E5685-D1F9-43A9-8717-287C52CFFA31}" type="presOf" srcId="{32C0A628-857C-4FDF-9230-BF6960FB6237}" destId="{210BC766-CF82-4662-AB44-3AE4ADE94DA8}" srcOrd="1" destOrd="0" presId="urn:microsoft.com/office/officeart/2005/8/layout/cycle2"/>
    <dgm:cxn modelId="{893E5B8D-D79B-4A9A-9772-A76D7C99F716}" type="presOf" srcId="{7BC17508-F5C7-4CC4-95D2-FECC02898413}" destId="{595FE295-FDF3-44AC-8261-626598B3FD80}" srcOrd="0" destOrd="0" presId="urn:microsoft.com/office/officeart/2005/8/layout/cycle2"/>
    <dgm:cxn modelId="{93980CA7-9F17-4769-9638-37FE0AC37F3F}" srcId="{68B3D846-54CE-4FB9-AA93-6DA46537E6ED}" destId="{38CCFB03-5E77-4796-90CE-CCD4A95EDD2C}" srcOrd="2" destOrd="0" parTransId="{F9A7C26E-C582-4B57-B5D9-7ED7DD2FFB19}" sibTransId="{AC043495-DDCB-49D8-B586-B4411B2B926F}"/>
    <dgm:cxn modelId="{D7AA7DBF-9243-42A7-BF0C-7D590A8480AE}" type="presOf" srcId="{AC043495-DDCB-49D8-B586-B4411B2B926F}" destId="{9B13F0CF-F75E-4C79-A4E8-AFD3F5F9AA2D}" srcOrd="1" destOrd="0" presId="urn:microsoft.com/office/officeart/2005/8/layout/cycle2"/>
    <dgm:cxn modelId="{5A5EF9C1-55EA-425B-AEF8-57ED1DB80270}" type="presOf" srcId="{DD3AD9D8-CF29-4E45-98D1-1757D5840122}" destId="{A4997E67-BCDE-48B2-AC6D-D4D81060CDD6}" srcOrd="0" destOrd="0" presId="urn:microsoft.com/office/officeart/2005/8/layout/cycle2"/>
    <dgm:cxn modelId="{29AE1DDA-D8D8-4A87-90E9-607FCFA5FCB3}" srcId="{68B3D846-54CE-4FB9-AA93-6DA46537E6ED}" destId="{E155911C-586A-4C0A-A0A7-D21EC3DB8844}" srcOrd="1" destOrd="0" parTransId="{E3260B0B-A4C1-4CD9-A0F7-72F5C9D8A80F}" sibTransId="{59D009F2-B4D3-4287-9A47-7AB9CB8625E8}"/>
    <dgm:cxn modelId="{6C4F02DC-5665-483E-A77C-C669584B2BBF}" type="presOf" srcId="{32C0A628-857C-4FDF-9230-BF6960FB6237}" destId="{EA50B6D0-6099-4949-A7E3-84705651BF06}" srcOrd="0" destOrd="0" presId="urn:microsoft.com/office/officeart/2005/8/layout/cycle2"/>
    <dgm:cxn modelId="{6E1AD2FB-B27D-4338-8371-050FB5F06BA6}" type="presOf" srcId="{59D009F2-B4D3-4287-9A47-7AB9CB8625E8}" destId="{336B4011-10E6-46F2-A80A-6B6EAEDB5CDE}" srcOrd="1" destOrd="0" presId="urn:microsoft.com/office/officeart/2005/8/layout/cycle2"/>
    <dgm:cxn modelId="{AD80D136-448D-48AD-B166-7DC2EB2F21E8}" type="presParOf" srcId="{ABDDECBC-8747-4AE9-AA1E-47DD443175DC}" destId="{65F7D16B-E40D-4007-B45F-C6CB66707648}" srcOrd="0" destOrd="0" presId="urn:microsoft.com/office/officeart/2005/8/layout/cycle2"/>
    <dgm:cxn modelId="{EE197278-F9DD-4E9A-A2D9-EEE8E7A60926}" type="presParOf" srcId="{ABDDECBC-8747-4AE9-AA1E-47DD443175DC}" destId="{104BDDA7-7910-4B31-9839-D536750EBCF3}" srcOrd="1" destOrd="0" presId="urn:microsoft.com/office/officeart/2005/8/layout/cycle2"/>
    <dgm:cxn modelId="{B432F61E-3C5A-4D8C-B1C5-9ADEBAB9C505}" type="presParOf" srcId="{104BDDA7-7910-4B31-9839-D536750EBCF3}" destId="{8E4FB4BE-07A0-41DB-907E-81EC26628871}" srcOrd="0" destOrd="0" presId="urn:microsoft.com/office/officeart/2005/8/layout/cycle2"/>
    <dgm:cxn modelId="{B6853525-6B7B-45C3-9E2F-593AA3408534}" type="presParOf" srcId="{ABDDECBC-8747-4AE9-AA1E-47DD443175DC}" destId="{C1507A11-6F72-4239-87E4-EC8B70263DBD}" srcOrd="2" destOrd="0" presId="urn:microsoft.com/office/officeart/2005/8/layout/cycle2"/>
    <dgm:cxn modelId="{C13A2694-7E5F-444F-8F6D-4A90CE1C75A2}" type="presParOf" srcId="{ABDDECBC-8747-4AE9-AA1E-47DD443175DC}" destId="{9099CCE3-7B2B-459C-B158-B7D6793B5974}" srcOrd="3" destOrd="0" presId="urn:microsoft.com/office/officeart/2005/8/layout/cycle2"/>
    <dgm:cxn modelId="{0C76651D-BD6E-4D21-BA77-D40F3E73BD28}" type="presParOf" srcId="{9099CCE3-7B2B-459C-B158-B7D6793B5974}" destId="{336B4011-10E6-46F2-A80A-6B6EAEDB5CDE}" srcOrd="0" destOrd="0" presId="urn:microsoft.com/office/officeart/2005/8/layout/cycle2"/>
    <dgm:cxn modelId="{C6644BDE-AB20-4FBA-B838-A0059192395C}" type="presParOf" srcId="{ABDDECBC-8747-4AE9-AA1E-47DD443175DC}" destId="{0D81CAAF-67A7-4005-A430-CE5EDE043A95}" srcOrd="4" destOrd="0" presId="urn:microsoft.com/office/officeart/2005/8/layout/cycle2"/>
    <dgm:cxn modelId="{A579B94F-14D2-4BF9-A703-250988FB2885}" type="presParOf" srcId="{ABDDECBC-8747-4AE9-AA1E-47DD443175DC}" destId="{4B639701-DA9C-4625-9DE0-1CAEA84FAE2F}" srcOrd="5" destOrd="0" presId="urn:microsoft.com/office/officeart/2005/8/layout/cycle2"/>
    <dgm:cxn modelId="{8D9431D5-F88C-479D-88C6-78F3ED0772C0}" type="presParOf" srcId="{4B639701-DA9C-4625-9DE0-1CAEA84FAE2F}" destId="{9B13F0CF-F75E-4C79-A4E8-AFD3F5F9AA2D}" srcOrd="0" destOrd="0" presId="urn:microsoft.com/office/officeart/2005/8/layout/cycle2"/>
    <dgm:cxn modelId="{EDE7A8E1-2FC9-4449-8A14-8E71690F9C1A}" type="presParOf" srcId="{ABDDECBC-8747-4AE9-AA1E-47DD443175DC}" destId="{595FE295-FDF3-44AC-8261-626598B3FD80}" srcOrd="6" destOrd="0" presId="urn:microsoft.com/office/officeart/2005/8/layout/cycle2"/>
    <dgm:cxn modelId="{050830EA-A31D-4E7D-87C1-BEF662D668E3}" type="presParOf" srcId="{ABDDECBC-8747-4AE9-AA1E-47DD443175DC}" destId="{EA50B6D0-6099-4949-A7E3-84705651BF06}" srcOrd="7" destOrd="0" presId="urn:microsoft.com/office/officeart/2005/8/layout/cycle2"/>
    <dgm:cxn modelId="{8AF8B7C1-B767-4A2B-B9CA-51ECC8687BCD}" type="presParOf" srcId="{EA50B6D0-6099-4949-A7E3-84705651BF06}" destId="{210BC766-CF82-4662-AB44-3AE4ADE94DA8}" srcOrd="0" destOrd="0" presId="urn:microsoft.com/office/officeart/2005/8/layout/cycle2"/>
    <dgm:cxn modelId="{200E2C53-DCA5-44F0-9B68-63450FF19A63}" type="presParOf" srcId="{ABDDECBC-8747-4AE9-AA1E-47DD443175DC}" destId="{A4997E67-BCDE-48B2-AC6D-D4D81060CDD6}" srcOrd="8" destOrd="0" presId="urn:microsoft.com/office/officeart/2005/8/layout/cycle2"/>
    <dgm:cxn modelId="{D1285E0D-031B-40F9-9426-7930DF822C19}" type="presParOf" srcId="{ABDDECBC-8747-4AE9-AA1E-47DD443175DC}" destId="{0EE23753-E91F-467E-9FAF-7B4E839E7BB8}" srcOrd="9" destOrd="0" presId="urn:microsoft.com/office/officeart/2005/8/layout/cycle2"/>
    <dgm:cxn modelId="{A2DCF41F-7CF8-4018-9C37-BD218D3CB7E3}" type="presParOf" srcId="{0EE23753-E91F-467E-9FAF-7B4E839E7BB8}" destId="{C393F927-AC81-4DBC-91D4-7800342BB146}" srcOrd="0" destOrd="0" presId="urn:microsoft.com/office/officeart/2005/8/layout/cycle2"/>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8B3D846-54CE-4FB9-AA93-6DA46537E6ED}" type="doc">
      <dgm:prSet loTypeId="urn:microsoft.com/office/officeart/2005/8/layout/cycle2" loCatId="cycle" qsTypeId="urn:microsoft.com/office/officeart/2005/8/quickstyle/simple1" qsCatId="simple" csTypeId="urn:microsoft.com/office/officeart/2005/8/colors/accent1_1" csCatId="accent1" phldr="1"/>
      <dgm:spPr/>
      <dgm:t>
        <a:bodyPr/>
        <a:lstStyle/>
        <a:p>
          <a:endParaRPr lang="en-GB"/>
        </a:p>
      </dgm:t>
    </dgm:pt>
    <dgm:pt modelId="{AB0756FD-E5FB-4DDF-B5E3-2377744F8F98}">
      <dgm:prSet phldrT="[Text]" custT="1"/>
      <dgm:spPr>
        <a:solidFill>
          <a:srgbClr val="C9D765"/>
        </a:solidFill>
      </dgm:spPr>
      <dgm:t>
        <a:bodyPr/>
        <a:lstStyle/>
        <a:p>
          <a:r>
            <a:rPr lang="cy-GB" sz="1400"/>
            <a:t>Personal outcomes</a:t>
          </a:r>
          <a:endParaRPr lang="en-GB" sz="1400" dirty="0">
            <a:solidFill>
              <a:schemeClr val="tx1"/>
            </a:solidFill>
            <a:latin typeface="Arial" panose="020B0604020202020204" pitchFamily="34" charset="0"/>
            <a:cs typeface="Arial" panose="020B0604020202020204" pitchFamily="34" charset="0"/>
          </a:endParaRPr>
        </a:p>
      </dgm:t>
    </dgm:pt>
    <dgm:pt modelId="{761DC373-61D4-4FA0-8824-E8BBEC8AE258}" type="parTrans" cxnId="{04F47C6B-860C-490A-8FA0-F81E903C8BCF}">
      <dgm:prSet/>
      <dgm:spPr/>
      <dgm:t>
        <a:bodyPr/>
        <a:lstStyle/>
        <a:p>
          <a:endParaRPr lang="en-GB"/>
        </a:p>
      </dgm:t>
    </dgm:pt>
    <dgm:pt modelId="{D4256ED5-4023-42A7-8612-EC230D61F7D7}" type="sibTrans" cxnId="{04F47C6B-860C-490A-8FA0-F81E903C8BCF}">
      <dgm:prSet/>
      <dgm:spPr>
        <a:solidFill>
          <a:schemeClr val="bg1">
            <a:lumMod val="65000"/>
          </a:schemeClr>
        </a:solidFill>
      </dgm:spPr>
      <dgm:t>
        <a:bodyPr/>
        <a:lstStyle/>
        <a:p>
          <a:endParaRPr lang="en-GB"/>
        </a:p>
      </dgm:t>
    </dgm:pt>
    <dgm:pt modelId="{E155911C-586A-4C0A-A0A7-D21EC3DB8844}">
      <dgm:prSet phldrT="[Text]" custT="1"/>
      <dgm:spPr>
        <a:solidFill>
          <a:srgbClr val="C9D765"/>
        </a:solidFill>
      </dgm:spPr>
      <dgm:t>
        <a:bodyPr/>
        <a:lstStyle/>
        <a:p>
          <a:r>
            <a:rPr lang="cy-GB" sz="1400"/>
            <a:t>Care and support needs</a:t>
          </a:r>
          <a:endParaRPr lang="en-GB" sz="1400" dirty="0">
            <a:solidFill>
              <a:schemeClr val="tx1"/>
            </a:solidFill>
            <a:latin typeface="Arial" panose="020B0604020202020204" pitchFamily="34" charset="0"/>
            <a:cs typeface="Arial" panose="020B0604020202020204" pitchFamily="34" charset="0"/>
          </a:endParaRPr>
        </a:p>
      </dgm:t>
    </dgm:pt>
    <dgm:pt modelId="{E3260B0B-A4C1-4CD9-A0F7-72F5C9D8A80F}" type="parTrans" cxnId="{29AE1DDA-D8D8-4A87-90E9-607FCFA5FCB3}">
      <dgm:prSet/>
      <dgm:spPr/>
      <dgm:t>
        <a:bodyPr/>
        <a:lstStyle/>
        <a:p>
          <a:endParaRPr lang="en-GB"/>
        </a:p>
      </dgm:t>
    </dgm:pt>
    <dgm:pt modelId="{59D009F2-B4D3-4287-9A47-7AB9CB8625E8}" type="sibTrans" cxnId="{29AE1DDA-D8D8-4A87-90E9-607FCFA5FCB3}">
      <dgm:prSet/>
      <dgm:spPr>
        <a:solidFill>
          <a:schemeClr val="bg1">
            <a:lumMod val="65000"/>
          </a:schemeClr>
        </a:solidFill>
      </dgm:spPr>
      <dgm:t>
        <a:bodyPr/>
        <a:lstStyle/>
        <a:p>
          <a:endParaRPr lang="en-GB"/>
        </a:p>
      </dgm:t>
    </dgm:pt>
    <dgm:pt modelId="{38CCFB03-5E77-4796-90CE-CCD4A95EDD2C}">
      <dgm:prSet phldrT="[Text]" custT="1"/>
      <dgm:spPr>
        <a:solidFill>
          <a:srgbClr val="C9D765"/>
        </a:solidFill>
      </dgm:spPr>
      <dgm:t>
        <a:bodyPr/>
        <a:lstStyle/>
        <a:p>
          <a:r>
            <a:rPr lang="en-GB" sz="1400">
              <a:solidFill>
                <a:schemeClr val="tx1"/>
              </a:solidFill>
              <a:latin typeface="Arial" panose="020B0604020202020204" pitchFamily="34" charset="0"/>
              <a:cs typeface="Arial" panose="020B0604020202020204" pitchFamily="34" charset="0"/>
            </a:rPr>
            <a:t>Personal choices</a:t>
          </a:r>
          <a:endParaRPr lang="en-GB" sz="1400" dirty="0">
            <a:solidFill>
              <a:schemeClr val="tx1"/>
            </a:solidFill>
            <a:latin typeface="Arial" panose="020B0604020202020204" pitchFamily="34" charset="0"/>
            <a:cs typeface="Arial" panose="020B0604020202020204" pitchFamily="34" charset="0"/>
          </a:endParaRPr>
        </a:p>
      </dgm:t>
    </dgm:pt>
    <dgm:pt modelId="{F9A7C26E-C582-4B57-B5D9-7ED7DD2FFB19}" type="parTrans" cxnId="{93980CA7-9F17-4769-9638-37FE0AC37F3F}">
      <dgm:prSet/>
      <dgm:spPr/>
      <dgm:t>
        <a:bodyPr/>
        <a:lstStyle/>
        <a:p>
          <a:endParaRPr lang="en-GB"/>
        </a:p>
      </dgm:t>
    </dgm:pt>
    <dgm:pt modelId="{AC043495-DDCB-49D8-B586-B4411B2B926F}" type="sibTrans" cxnId="{93980CA7-9F17-4769-9638-37FE0AC37F3F}">
      <dgm:prSet/>
      <dgm:spPr>
        <a:solidFill>
          <a:schemeClr val="bg1">
            <a:lumMod val="65000"/>
          </a:schemeClr>
        </a:solidFill>
      </dgm:spPr>
      <dgm:t>
        <a:bodyPr/>
        <a:lstStyle/>
        <a:p>
          <a:endParaRPr lang="en-GB"/>
        </a:p>
      </dgm:t>
    </dgm:pt>
    <dgm:pt modelId="{7BC17508-F5C7-4CC4-95D2-FECC02898413}">
      <dgm:prSet phldrT="[Text]" custT="1"/>
      <dgm:spPr>
        <a:solidFill>
          <a:srgbClr val="C9D765"/>
        </a:solidFill>
      </dgm:spPr>
      <dgm:t>
        <a:bodyPr/>
        <a:lstStyle/>
        <a:p>
          <a:r>
            <a:rPr lang="en-GB" sz="1400">
              <a:solidFill>
                <a:schemeClr val="tx1"/>
              </a:solidFill>
              <a:latin typeface="Arial" panose="020B0604020202020204" pitchFamily="34" charset="0"/>
              <a:cs typeface="Arial" panose="020B0604020202020204" pitchFamily="34" charset="0"/>
            </a:rPr>
            <a:t>Risks or challenges</a:t>
          </a:r>
          <a:endParaRPr lang="en-GB" sz="1400" dirty="0">
            <a:solidFill>
              <a:schemeClr val="tx1"/>
            </a:solidFill>
            <a:latin typeface="Arial" panose="020B0604020202020204" pitchFamily="34" charset="0"/>
            <a:cs typeface="Arial" panose="020B0604020202020204" pitchFamily="34" charset="0"/>
          </a:endParaRPr>
        </a:p>
      </dgm:t>
    </dgm:pt>
    <dgm:pt modelId="{1C842974-F760-4015-BFB5-44E96EB87BAC}" type="parTrans" cxnId="{9DE3C224-F56A-4876-9CC0-58585F9C6882}">
      <dgm:prSet/>
      <dgm:spPr/>
      <dgm:t>
        <a:bodyPr/>
        <a:lstStyle/>
        <a:p>
          <a:endParaRPr lang="en-GB"/>
        </a:p>
      </dgm:t>
    </dgm:pt>
    <dgm:pt modelId="{32C0A628-857C-4FDF-9230-BF6960FB6237}" type="sibTrans" cxnId="{9DE3C224-F56A-4876-9CC0-58585F9C6882}">
      <dgm:prSet/>
      <dgm:spPr>
        <a:solidFill>
          <a:schemeClr val="bg1">
            <a:lumMod val="65000"/>
          </a:schemeClr>
        </a:solidFill>
      </dgm:spPr>
      <dgm:t>
        <a:bodyPr/>
        <a:lstStyle/>
        <a:p>
          <a:endParaRPr lang="en-GB"/>
        </a:p>
      </dgm:t>
    </dgm:pt>
    <dgm:pt modelId="{DD3AD9D8-CF29-4E45-98D1-1757D5840122}">
      <dgm:prSet custT="1"/>
      <dgm:spPr>
        <a:solidFill>
          <a:srgbClr val="C9D765"/>
        </a:solidFill>
      </dgm:spPr>
      <dgm:t>
        <a:bodyPr/>
        <a:lstStyle/>
        <a:p>
          <a:r>
            <a:rPr lang="en-GB" sz="1200">
              <a:solidFill>
                <a:schemeClr val="tx1"/>
              </a:solidFill>
              <a:latin typeface="Arial" panose="020B0604020202020204" pitchFamily="34" charset="0"/>
              <a:cs typeface="Arial" panose="020B0604020202020204" pitchFamily="34" charset="0"/>
            </a:rPr>
            <a:t>Detailed or specialist assessments</a:t>
          </a:r>
          <a:endParaRPr lang="en-GB" sz="1200" dirty="0">
            <a:solidFill>
              <a:schemeClr val="tx1"/>
            </a:solidFill>
          </a:endParaRPr>
        </a:p>
      </dgm:t>
    </dgm:pt>
    <dgm:pt modelId="{73482E9D-5B07-4DEF-A694-346805697465}" type="parTrans" cxnId="{21149C08-B2BD-477D-94D6-E261DA859037}">
      <dgm:prSet/>
      <dgm:spPr/>
      <dgm:t>
        <a:bodyPr/>
        <a:lstStyle/>
        <a:p>
          <a:endParaRPr lang="en-GB"/>
        </a:p>
      </dgm:t>
    </dgm:pt>
    <dgm:pt modelId="{759D47FF-AEC4-47BD-BFF7-8AF9452E7DF1}" type="sibTrans" cxnId="{21149C08-B2BD-477D-94D6-E261DA859037}">
      <dgm:prSet/>
      <dgm:spPr>
        <a:solidFill>
          <a:schemeClr val="bg1">
            <a:lumMod val="65000"/>
          </a:schemeClr>
        </a:solidFill>
      </dgm:spPr>
      <dgm:t>
        <a:bodyPr/>
        <a:lstStyle/>
        <a:p>
          <a:endParaRPr lang="en-GB"/>
        </a:p>
      </dgm:t>
    </dgm:pt>
    <dgm:pt modelId="{ABDDECBC-8747-4AE9-AA1E-47DD443175DC}" type="pres">
      <dgm:prSet presAssocID="{68B3D846-54CE-4FB9-AA93-6DA46537E6ED}" presName="cycle" presStyleCnt="0">
        <dgm:presLayoutVars>
          <dgm:dir/>
          <dgm:resizeHandles val="exact"/>
        </dgm:presLayoutVars>
      </dgm:prSet>
      <dgm:spPr/>
    </dgm:pt>
    <dgm:pt modelId="{65F7D16B-E40D-4007-B45F-C6CB66707648}" type="pres">
      <dgm:prSet presAssocID="{AB0756FD-E5FB-4DDF-B5E3-2377744F8F98}" presName="node" presStyleLbl="node1" presStyleIdx="0" presStyleCnt="5">
        <dgm:presLayoutVars>
          <dgm:bulletEnabled val="1"/>
        </dgm:presLayoutVars>
      </dgm:prSet>
      <dgm:spPr/>
    </dgm:pt>
    <dgm:pt modelId="{104BDDA7-7910-4B31-9839-D536750EBCF3}" type="pres">
      <dgm:prSet presAssocID="{D4256ED5-4023-42A7-8612-EC230D61F7D7}" presName="sibTrans" presStyleLbl="sibTrans2D1" presStyleIdx="0" presStyleCnt="5"/>
      <dgm:spPr/>
    </dgm:pt>
    <dgm:pt modelId="{8E4FB4BE-07A0-41DB-907E-81EC26628871}" type="pres">
      <dgm:prSet presAssocID="{D4256ED5-4023-42A7-8612-EC230D61F7D7}" presName="connectorText" presStyleLbl="sibTrans2D1" presStyleIdx="0" presStyleCnt="5"/>
      <dgm:spPr/>
    </dgm:pt>
    <dgm:pt modelId="{C1507A11-6F72-4239-87E4-EC8B70263DBD}" type="pres">
      <dgm:prSet presAssocID="{E155911C-586A-4C0A-A0A7-D21EC3DB8844}" presName="node" presStyleLbl="node1" presStyleIdx="1" presStyleCnt="5">
        <dgm:presLayoutVars>
          <dgm:bulletEnabled val="1"/>
        </dgm:presLayoutVars>
      </dgm:prSet>
      <dgm:spPr/>
    </dgm:pt>
    <dgm:pt modelId="{9099CCE3-7B2B-459C-B158-B7D6793B5974}" type="pres">
      <dgm:prSet presAssocID="{59D009F2-B4D3-4287-9A47-7AB9CB8625E8}" presName="sibTrans" presStyleLbl="sibTrans2D1" presStyleIdx="1" presStyleCnt="5"/>
      <dgm:spPr/>
    </dgm:pt>
    <dgm:pt modelId="{336B4011-10E6-46F2-A80A-6B6EAEDB5CDE}" type="pres">
      <dgm:prSet presAssocID="{59D009F2-B4D3-4287-9A47-7AB9CB8625E8}" presName="connectorText" presStyleLbl="sibTrans2D1" presStyleIdx="1" presStyleCnt="5"/>
      <dgm:spPr/>
    </dgm:pt>
    <dgm:pt modelId="{0D81CAAF-67A7-4005-A430-CE5EDE043A95}" type="pres">
      <dgm:prSet presAssocID="{38CCFB03-5E77-4796-90CE-CCD4A95EDD2C}" presName="node" presStyleLbl="node1" presStyleIdx="2" presStyleCnt="5">
        <dgm:presLayoutVars>
          <dgm:bulletEnabled val="1"/>
        </dgm:presLayoutVars>
      </dgm:prSet>
      <dgm:spPr/>
    </dgm:pt>
    <dgm:pt modelId="{4B639701-DA9C-4625-9DE0-1CAEA84FAE2F}" type="pres">
      <dgm:prSet presAssocID="{AC043495-DDCB-49D8-B586-B4411B2B926F}" presName="sibTrans" presStyleLbl="sibTrans2D1" presStyleIdx="2" presStyleCnt="5"/>
      <dgm:spPr/>
    </dgm:pt>
    <dgm:pt modelId="{9B13F0CF-F75E-4C79-A4E8-AFD3F5F9AA2D}" type="pres">
      <dgm:prSet presAssocID="{AC043495-DDCB-49D8-B586-B4411B2B926F}" presName="connectorText" presStyleLbl="sibTrans2D1" presStyleIdx="2" presStyleCnt="5"/>
      <dgm:spPr/>
    </dgm:pt>
    <dgm:pt modelId="{595FE295-FDF3-44AC-8261-626598B3FD80}" type="pres">
      <dgm:prSet presAssocID="{7BC17508-F5C7-4CC4-95D2-FECC02898413}" presName="node" presStyleLbl="node1" presStyleIdx="3" presStyleCnt="5">
        <dgm:presLayoutVars>
          <dgm:bulletEnabled val="1"/>
        </dgm:presLayoutVars>
      </dgm:prSet>
      <dgm:spPr/>
    </dgm:pt>
    <dgm:pt modelId="{EA50B6D0-6099-4949-A7E3-84705651BF06}" type="pres">
      <dgm:prSet presAssocID="{32C0A628-857C-4FDF-9230-BF6960FB6237}" presName="sibTrans" presStyleLbl="sibTrans2D1" presStyleIdx="3" presStyleCnt="5"/>
      <dgm:spPr/>
    </dgm:pt>
    <dgm:pt modelId="{210BC766-CF82-4662-AB44-3AE4ADE94DA8}" type="pres">
      <dgm:prSet presAssocID="{32C0A628-857C-4FDF-9230-BF6960FB6237}" presName="connectorText" presStyleLbl="sibTrans2D1" presStyleIdx="3" presStyleCnt="5"/>
      <dgm:spPr/>
    </dgm:pt>
    <dgm:pt modelId="{A4997E67-BCDE-48B2-AC6D-D4D81060CDD6}" type="pres">
      <dgm:prSet presAssocID="{DD3AD9D8-CF29-4E45-98D1-1757D5840122}" presName="node" presStyleLbl="node1" presStyleIdx="4" presStyleCnt="5" custRadScaleRad="102882" custRadScaleInc="-1447">
        <dgm:presLayoutVars>
          <dgm:bulletEnabled val="1"/>
        </dgm:presLayoutVars>
      </dgm:prSet>
      <dgm:spPr/>
    </dgm:pt>
    <dgm:pt modelId="{0EE23753-E91F-467E-9FAF-7B4E839E7BB8}" type="pres">
      <dgm:prSet presAssocID="{759D47FF-AEC4-47BD-BFF7-8AF9452E7DF1}" presName="sibTrans" presStyleLbl="sibTrans2D1" presStyleIdx="4" presStyleCnt="5"/>
      <dgm:spPr/>
    </dgm:pt>
    <dgm:pt modelId="{C393F927-AC81-4DBC-91D4-7800342BB146}" type="pres">
      <dgm:prSet presAssocID="{759D47FF-AEC4-47BD-BFF7-8AF9452E7DF1}" presName="connectorText" presStyleLbl="sibTrans2D1" presStyleIdx="4" presStyleCnt="5"/>
      <dgm:spPr/>
    </dgm:pt>
  </dgm:ptLst>
  <dgm:cxnLst>
    <dgm:cxn modelId="{21149C08-B2BD-477D-94D6-E261DA859037}" srcId="{68B3D846-54CE-4FB9-AA93-6DA46537E6ED}" destId="{DD3AD9D8-CF29-4E45-98D1-1757D5840122}" srcOrd="4" destOrd="0" parTransId="{73482E9D-5B07-4DEF-A694-346805697465}" sibTransId="{759D47FF-AEC4-47BD-BFF7-8AF9452E7DF1}"/>
    <dgm:cxn modelId="{0AC01617-EF62-40DB-BD4E-7249EE3D6041}" type="presOf" srcId="{68B3D846-54CE-4FB9-AA93-6DA46537E6ED}" destId="{ABDDECBC-8747-4AE9-AA1E-47DD443175DC}" srcOrd="0" destOrd="0" presId="urn:microsoft.com/office/officeart/2005/8/layout/cycle2"/>
    <dgm:cxn modelId="{F9A4BF1D-1476-4481-B177-7E3A041470CD}" type="presOf" srcId="{59D009F2-B4D3-4287-9A47-7AB9CB8625E8}" destId="{9099CCE3-7B2B-459C-B158-B7D6793B5974}" srcOrd="0" destOrd="0" presId="urn:microsoft.com/office/officeart/2005/8/layout/cycle2"/>
    <dgm:cxn modelId="{B2ED7B1E-D5A9-495F-8095-77A0DD1437E3}" type="presOf" srcId="{759D47FF-AEC4-47BD-BFF7-8AF9452E7DF1}" destId="{C393F927-AC81-4DBC-91D4-7800342BB146}" srcOrd="1" destOrd="0" presId="urn:microsoft.com/office/officeart/2005/8/layout/cycle2"/>
    <dgm:cxn modelId="{9DE3C224-F56A-4876-9CC0-58585F9C6882}" srcId="{68B3D846-54CE-4FB9-AA93-6DA46537E6ED}" destId="{7BC17508-F5C7-4CC4-95D2-FECC02898413}" srcOrd="3" destOrd="0" parTransId="{1C842974-F760-4015-BFB5-44E96EB87BAC}" sibTransId="{32C0A628-857C-4FDF-9230-BF6960FB6237}"/>
    <dgm:cxn modelId="{4A63682E-D13D-4FD7-805B-3AF63CF0EA04}" type="presOf" srcId="{AC043495-DDCB-49D8-B586-B4411B2B926F}" destId="{4B639701-DA9C-4625-9DE0-1CAEA84FAE2F}" srcOrd="0" destOrd="0" presId="urn:microsoft.com/office/officeart/2005/8/layout/cycle2"/>
    <dgm:cxn modelId="{5A0A993C-0589-4F5F-99A8-C507A0CD69FD}" type="presOf" srcId="{759D47FF-AEC4-47BD-BFF7-8AF9452E7DF1}" destId="{0EE23753-E91F-467E-9FAF-7B4E839E7BB8}" srcOrd="0" destOrd="0" presId="urn:microsoft.com/office/officeart/2005/8/layout/cycle2"/>
    <dgm:cxn modelId="{C71E2A5E-3083-40A8-8C41-B39273F7954A}" type="presOf" srcId="{AB0756FD-E5FB-4DDF-B5E3-2377744F8F98}" destId="{65F7D16B-E40D-4007-B45F-C6CB66707648}" srcOrd="0" destOrd="0" presId="urn:microsoft.com/office/officeart/2005/8/layout/cycle2"/>
    <dgm:cxn modelId="{D18D5A45-63E1-4FC0-91C4-6B2870D3E4D2}" type="presOf" srcId="{D4256ED5-4023-42A7-8612-EC230D61F7D7}" destId="{8E4FB4BE-07A0-41DB-907E-81EC26628871}" srcOrd="1" destOrd="0" presId="urn:microsoft.com/office/officeart/2005/8/layout/cycle2"/>
    <dgm:cxn modelId="{B69D244A-D66B-47CE-A4DE-563749FFA963}" type="presOf" srcId="{38CCFB03-5E77-4796-90CE-CCD4A95EDD2C}" destId="{0D81CAAF-67A7-4005-A430-CE5EDE043A95}" srcOrd="0" destOrd="0" presId="urn:microsoft.com/office/officeart/2005/8/layout/cycle2"/>
    <dgm:cxn modelId="{04F47C6B-860C-490A-8FA0-F81E903C8BCF}" srcId="{68B3D846-54CE-4FB9-AA93-6DA46537E6ED}" destId="{AB0756FD-E5FB-4DDF-B5E3-2377744F8F98}" srcOrd="0" destOrd="0" parTransId="{761DC373-61D4-4FA0-8824-E8BBEC8AE258}" sibTransId="{D4256ED5-4023-42A7-8612-EC230D61F7D7}"/>
    <dgm:cxn modelId="{793C6A5A-D4D9-401D-ABBE-ACF3A613D749}" type="presOf" srcId="{E155911C-586A-4C0A-A0A7-D21EC3DB8844}" destId="{C1507A11-6F72-4239-87E4-EC8B70263DBD}" srcOrd="0" destOrd="0" presId="urn:microsoft.com/office/officeart/2005/8/layout/cycle2"/>
    <dgm:cxn modelId="{0444E57E-0F94-4A11-B58B-4D668372E5B2}" type="presOf" srcId="{D4256ED5-4023-42A7-8612-EC230D61F7D7}" destId="{104BDDA7-7910-4B31-9839-D536750EBCF3}" srcOrd="0" destOrd="0" presId="urn:microsoft.com/office/officeart/2005/8/layout/cycle2"/>
    <dgm:cxn modelId="{5B0E5685-D1F9-43A9-8717-287C52CFFA31}" type="presOf" srcId="{32C0A628-857C-4FDF-9230-BF6960FB6237}" destId="{210BC766-CF82-4662-AB44-3AE4ADE94DA8}" srcOrd="1" destOrd="0" presId="urn:microsoft.com/office/officeart/2005/8/layout/cycle2"/>
    <dgm:cxn modelId="{893E5B8D-D79B-4A9A-9772-A76D7C99F716}" type="presOf" srcId="{7BC17508-F5C7-4CC4-95D2-FECC02898413}" destId="{595FE295-FDF3-44AC-8261-626598B3FD80}" srcOrd="0" destOrd="0" presId="urn:microsoft.com/office/officeart/2005/8/layout/cycle2"/>
    <dgm:cxn modelId="{93980CA7-9F17-4769-9638-37FE0AC37F3F}" srcId="{68B3D846-54CE-4FB9-AA93-6DA46537E6ED}" destId="{38CCFB03-5E77-4796-90CE-CCD4A95EDD2C}" srcOrd="2" destOrd="0" parTransId="{F9A7C26E-C582-4B57-B5D9-7ED7DD2FFB19}" sibTransId="{AC043495-DDCB-49D8-B586-B4411B2B926F}"/>
    <dgm:cxn modelId="{D7AA7DBF-9243-42A7-BF0C-7D590A8480AE}" type="presOf" srcId="{AC043495-DDCB-49D8-B586-B4411B2B926F}" destId="{9B13F0CF-F75E-4C79-A4E8-AFD3F5F9AA2D}" srcOrd="1" destOrd="0" presId="urn:microsoft.com/office/officeart/2005/8/layout/cycle2"/>
    <dgm:cxn modelId="{5A5EF9C1-55EA-425B-AEF8-57ED1DB80270}" type="presOf" srcId="{DD3AD9D8-CF29-4E45-98D1-1757D5840122}" destId="{A4997E67-BCDE-48B2-AC6D-D4D81060CDD6}" srcOrd="0" destOrd="0" presId="urn:microsoft.com/office/officeart/2005/8/layout/cycle2"/>
    <dgm:cxn modelId="{29AE1DDA-D8D8-4A87-90E9-607FCFA5FCB3}" srcId="{68B3D846-54CE-4FB9-AA93-6DA46537E6ED}" destId="{E155911C-586A-4C0A-A0A7-D21EC3DB8844}" srcOrd="1" destOrd="0" parTransId="{E3260B0B-A4C1-4CD9-A0F7-72F5C9D8A80F}" sibTransId="{59D009F2-B4D3-4287-9A47-7AB9CB8625E8}"/>
    <dgm:cxn modelId="{6C4F02DC-5665-483E-A77C-C669584B2BBF}" type="presOf" srcId="{32C0A628-857C-4FDF-9230-BF6960FB6237}" destId="{EA50B6D0-6099-4949-A7E3-84705651BF06}" srcOrd="0" destOrd="0" presId="urn:microsoft.com/office/officeart/2005/8/layout/cycle2"/>
    <dgm:cxn modelId="{6E1AD2FB-B27D-4338-8371-050FB5F06BA6}" type="presOf" srcId="{59D009F2-B4D3-4287-9A47-7AB9CB8625E8}" destId="{336B4011-10E6-46F2-A80A-6B6EAEDB5CDE}" srcOrd="1" destOrd="0" presId="urn:microsoft.com/office/officeart/2005/8/layout/cycle2"/>
    <dgm:cxn modelId="{AD80D136-448D-48AD-B166-7DC2EB2F21E8}" type="presParOf" srcId="{ABDDECBC-8747-4AE9-AA1E-47DD443175DC}" destId="{65F7D16B-E40D-4007-B45F-C6CB66707648}" srcOrd="0" destOrd="0" presId="urn:microsoft.com/office/officeart/2005/8/layout/cycle2"/>
    <dgm:cxn modelId="{EE197278-F9DD-4E9A-A2D9-EEE8E7A60926}" type="presParOf" srcId="{ABDDECBC-8747-4AE9-AA1E-47DD443175DC}" destId="{104BDDA7-7910-4B31-9839-D536750EBCF3}" srcOrd="1" destOrd="0" presId="urn:microsoft.com/office/officeart/2005/8/layout/cycle2"/>
    <dgm:cxn modelId="{B432F61E-3C5A-4D8C-B1C5-9ADEBAB9C505}" type="presParOf" srcId="{104BDDA7-7910-4B31-9839-D536750EBCF3}" destId="{8E4FB4BE-07A0-41DB-907E-81EC26628871}" srcOrd="0" destOrd="0" presId="urn:microsoft.com/office/officeart/2005/8/layout/cycle2"/>
    <dgm:cxn modelId="{B6853525-6B7B-45C3-9E2F-593AA3408534}" type="presParOf" srcId="{ABDDECBC-8747-4AE9-AA1E-47DD443175DC}" destId="{C1507A11-6F72-4239-87E4-EC8B70263DBD}" srcOrd="2" destOrd="0" presId="urn:microsoft.com/office/officeart/2005/8/layout/cycle2"/>
    <dgm:cxn modelId="{C13A2694-7E5F-444F-8F6D-4A90CE1C75A2}" type="presParOf" srcId="{ABDDECBC-8747-4AE9-AA1E-47DD443175DC}" destId="{9099CCE3-7B2B-459C-B158-B7D6793B5974}" srcOrd="3" destOrd="0" presId="urn:microsoft.com/office/officeart/2005/8/layout/cycle2"/>
    <dgm:cxn modelId="{0C76651D-BD6E-4D21-BA77-D40F3E73BD28}" type="presParOf" srcId="{9099CCE3-7B2B-459C-B158-B7D6793B5974}" destId="{336B4011-10E6-46F2-A80A-6B6EAEDB5CDE}" srcOrd="0" destOrd="0" presId="urn:microsoft.com/office/officeart/2005/8/layout/cycle2"/>
    <dgm:cxn modelId="{C6644BDE-AB20-4FBA-B838-A0059192395C}" type="presParOf" srcId="{ABDDECBC-8747-4AE9-AA1E-47DD443175DC}" destId="{0D81CAAF-67A7-4005-A430-CE5EDE043A95}" srcOrd="4" destOrd="0" presId="urn:microsoft.com/office/officeart/2005/8/layout/cycle2"/>
    <dgm:cxn modelId="{A579B94F-14D2-4BF9-A703-250988FB2885}" type="presParOf" srcId="{ABDDECBC-8747-4AE9-AA1E-47DD443175DC}" destId="{4B639701-DA9C-4625-9DE0-1CAEA84FAE2F}" srcOrd="5" destOrd="0" presId="urn:microsoft.com/office/officeart/2005/8/layout/cycle2"/>
    <dgm:cxn modelId="{8D9431D5-F88C-479D-88C6-78F3ED0772C0}" type="presParOf" srcId="{4B639701-DA9C-4625-9DE0-1CAEA84FAE2F}" destId="{9B13F0CF-F75E-4C79-A4E8-AFD3F5F9AA2D}" srcOrd="0" destOrd="0" presId="urn:microsoft.com/office/officeart/2005/8/layout/cycle2"/>
    <dgm:cxn modelId="{EDE7A8E1-2FC9-4449-8A14-8E71690F9C1A}" type="presParOf" srcId="{ABDDECBC-8747-4AE9-AA1E-47DD443175DC}" destId="{595FE295-FDF3-44AC-8261-626598B3FD80}" srcOrd="6" destOrd="0" presId="urn:microsoft.com/office/officeart/2005/8/layout/cycle2"/>
    <dgm:cxn modelId="{050830EA-A31D-4E7D-87C1-BEF662D668E3}" type="presParOf" srcId="{ABDDECBC-8747-4AE9-AA1E-47DD443175DC}" destId="{EA50B6D0-6099-4949-A7E3-84705651BF06}" srcOrd="7" destOrd="0" presId="urn:microsoft.com/office/officeart/2005/8/layout/cycle2"/>
    <dgm:cxn modelId="{8AF8B7C1-B767-4A2B-B9CA-51ECC8687BCD}" type="presParOf" srcId="{EA50B6D0-6099-4949-A7E3-84705651BF06}" destId="{210BC766-CF82-4662-AB44-3AE4ADE94DA8}" srcOrd="0" destOrd="0" presId="urn:microsoft.com/office/officeart/2005/8/layout/cycle2"/>
    <dgm:cxn modelId="{200E2C53-DCA5-44F0-9B68-63450FF19A63}" type="presParOf" srcId="{ABDDECBC-8747-4AE9-AA1E-47DD443175DC}" destId="{A4997E67-BCDE-48B2-AC6D-D4D81060CDD6}" srcOrd="8" destOrd="0" presId="urn:microsoft.com/office/officeart/2005/8/layout/cycle2"/>
    <dgm:cxn modelId="{D1285E0D-031B-40F9-9426-7930DF822C19}" type="presParOf" srcId="{ABDDECBC-8747-4AE9-AA1E-47DD443175DC}" destId="{0EE23753-E91F-467E-9FAF-7B4E839E7BB8}" srcOrd="9" destOrd="0" presId="urn:microsoft.com/office/officeart/2005/8/layout/cycle2"/>
    <dgm:cxn modelId="{A2DCF41F-7CF8-4018-9C37-BD218D3CB7E3}" type="presParOf" srcId="{0EE23753-E91F-467E-9FAF-7B4E839E7BB8}" destId="{C393F927-AC81-4DBC-91D4-7800342BB146}" srcOrd="0" destOrd="0" presId="urn:microsoft.com/office/officeart/2005/8/layout/cycle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73F241-AF23-4E64-A630-775EBE624BB9}">
      <dsp:nvSpPr>
        <dsp:cNvPr id="0" name=""/>
        <dsp:cNvSpPr/>
      </dsp:nvSpPr>
      <dsp:spPr>
        <a:xfrm>
          <a:off x="3874683" y="1647294"/>
          <a:ext cx="2409190" cy="2257126"/>
        </a:xfrm>
        <a:prstGeom prst="ellipse">
          <a:avLst/>
        </a:prstGeom>
        <a:solidFill>
          <a:schemeClr val="bg1">
            <a:lumMod val="85000"/>
            <a:alpha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kern="1200"/>
            <a:t>My</a:t>
          </a:r>
          <a:br>
            <a:rPr lang="en-GB" sz="2400" kern="1200"/>
          </a:br>
          <a:r>
            <a:rPr lang="en-GB" sz="2400" kern="1200"/>
            <a:t>well-being</a:t>
          </a:r>
          <a:endParaRPr lang="en-GB" sz="3200" kern="1200"/>
        </a:p>
      </dsp:txBody>
      <dsp:txXfrm>
        <a:off x="4227501" y="1977842"/>
        <a:ext cx="1703554" cy="1596030"/>
      </dsp:txXfrm>
    </dsp:sp>
    <dsp:sp modelId="{9FDF1908-1368-4928-8F67-5688A1487CCF}">
      <dsp:nvSpPr>
        <dsp:cNvPr id="0" name=""/>
        <dsp:cNvSpPr/>
      </dsp:nvSpPr>
      <dsp:spPr>
        <a:xfrm>
          <a:off x="4309412" y="549"/>
          <a:ext cx="1539733" cy="1539733"/>
        </a:xfrm>
        <a:prstGeom prst="ellipse">
          <a:avLst/>
        </a:prstGeom>
        <a:solidFill>
          <a:srgbClr val="C9D765">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a:t>Physical, mental and emotional health</a:t>
          </a:r>
        </a:p>
      </dsp:txBody>
      <dsp:txXfrm>
        <a:off x="4534901" y="226038"/>
        <a:ext cx="1088755" cy="1088755"/>
      </dsp:txXfrm>
    </dsp:sp>
    <dsp:sp modelId="{BFB041EE-64EC-4C02-8A98-B50A90B8C0CE}">
      <dsp:nvSpPr>
        <dsp:cNvPr id="0" name=""/>
        <dsp:cNvSpPr/>
      </dsp:nvSpPr>
      <dsp:spPr>
        <a:xfrm>
          <a:off x="5488181" y="383554"/>
          <a:ext cx="1539733" cy="1539733"/>
        </a:xfrm>
        <a:prstGeom prst="ellipse">
          <a:avLst/>
        </a:prstGeom>
        <a:solidFill>
          <a:srgbClr val="C9D765">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a:t>Protection from abuse and neglect</a:t>
          </a:r>
        </a:p>
      </dsp:txBody>
      <dsp:txXfrm>
        <a:off x="5713670" y="609043"/>
        <a:ext cx="1088755" cy="1088755"/>
      </dsp:txXfrm>
    </dsp:sp>
    <dsp:sp modelId="{6CAAF475-74A7-485B-B1CC-6F10BE23CCCE}">
      <dsp:nvSpPr>
        <dsp:cNvPr id="0" name=""/>
        <dsp:cNvSpPr/>
      </dsp:nvSpPr>
      <dsp:spPr>
        <a:xfrm>
          <a:off x="6216700" y="1386275"/>
          <a:ext cx="1539733" cy="1539733"/>
        </a:xfrm>
        <a:prstGeom prst="ellipse">
          <a:avLst/>
        </a:prstGeom>
        <a:solidFill>
          <a:srgbClr val="C9D765">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a:t>Education, training and recreation</a:t>
          </a:r>
        </a:p>
      </dsp:txBody>
      <dsp:txXfrm>
        <a:off x="6442189" y="1611764"/>
        <a:ext cx="1088755" cy="1088755"/>
      </dsp:txXfrm>
    </dsp:sp>
    <dsp:sp modelId="{CC76CAD1-36E8-4FA2-B7C6-E20FED835C90}">
      <dsp:nvSpPr>
        <dsp:cNvPr id="0" name=""/>
        <dsp:cNvSpPr/>
      </dsp:nvSpPr>
      <dsp:spPr>
        <a:xfrm>
          <a:off x="6216700" y="2625706"/>
          <a:ext cx="1539733" cy="1539733"/>
        </a:xfrm>
        <a:prstGeom prst="ellipse">
          <a:avLst/>
        </a:prstGeom>
        <a:solidFill>
          <a:srgbClr val="C9D765">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a:t>Domestic, personal and family relationships</a:t>
          </a:r>
        </a:p>
      </dsp:txBody>
      <dsp:txXfrm>
        <a:off x="6442189" y="2851195"/>
        <a:ext cx="1088755" cy="1088755"/>
      </dsp:txXfrm>
    </dsp:sp>
    <dsp:sp modelId="{06757C05-2201-47BA-B01F-C5E1043CD931}">
      <dsp:nvSpPr>
        <dsp:cNvPr id="0" name=""/>
        <dsp:cNvSpPr/>
      </dsp:nvSpPr>
      <dsp:spPr>
        <a:xfrm>
          <a:off x="5448838" y="3747699"/>
          <a:ext cx="1539733" cy="1539733"/>
        </a:xfrm>
        <a:prstGeom prst="ellipse">
          <a:avLst/>
        </a:prstGeom>
        <a:solidFill>
          <a:srgbClr val="C9D765">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a:t>Contribution to society</a:t>
          </a:r>
        </a:p>
      </dsp:txBody>
      <dsp:txXfrm>
        <a:off x="5674327" y="3973188"/>
        <a:ext cx="1088755" cy="1088755"/>
      </dsp:txXfrm>
    </dsp:sp>
    <dsp:sp modelId="{BF970D64-1143-463D-BA3D-2B9C874A2162}">
      <dsp:nvSpPr>
        <dsp:cNvPr id="0" name=""/>
        <dsp:cNvSpPr/>
      </dsp:nvSpPr>
      <dsp:spPr>
        <a:xfrm>
          <a:off x="4309412" y="4011432"/>
          <a:ext cx="1539733" cy="1539733"/>
        </a:xfrm>
        <a:prstGeom prst="ellipse">
          <a:avLst/>
        </a:prstGeom>
        <a:solidFill>
          <a:srgbClr val="C9D765">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a:t>Securing rights and entitlements</a:t>
          </a:r>
        </a:p>
      </dsp:txBody>
      <dsp:txXfrm>
        <a:off x="4534901" y="4236921"/>
        <a:ext cx="1088755" cy="1088755"/>
      </dsp:txXfrm>
    </dsp:sp>
    <dsp:sp modelId="{4496FE45-A517-4C2D-808F-EDAC076A98A0}">
      <dsp:nvSpPr>
        <dsp:cNvPr id="0" name=""/>
        <dsp:cNvSpPr/>
      </dsp:nvSpPr>
      <dsp:spPr>
        <a:xfrm>
          <a:off x="3200339" y="3728887"/>
          <a:ext cx="1400341" cy="1338813"/>
        </a:xfrm>
        <a:prstGeom prst="ellipse">
          <a:avLst/>
        </a:prstGeom>
        <a:solidFill>
          <a:srgbClr val="C9D765">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a:t>Social and economic</a:t>
          </a:r>
        </a:p>
      </dsp:txBody>
      <dsp:txXfrm>
        <a:off x="3405414" y="3924952"/>
        <a:ext cx="990191" cy="946683"/>
      </dsp:txXfrm>
    </dsp:sp>
    <dsp:sp modelId="{7060C62C-4A81-4144-A5B7-F09C5ECAD5CE}">
      <dsp:nvSpPr>
        <dsp:cNvPr id="0" name=""/>
        <dsp:cNvSpPr/>
      </dsp:nvSpPr>
      <dsp:spPr>
        <a:xfrm>
          <a:off x="2222452" y="2512320"/>
          <a:ext cx="1899076" cy="1766505"/>
        </a:xfrm>
        <a:prstGeom prst="ellipse">
          <a:avLst/>
        </a:prstGeom>
        <a:solidFill>
          <a:srgbClr val="C9D765">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a:t>Suitability of living accommodation</a:t>
          </a:r>
        </a:p>
      </dsp:txBody>
      <dsp:txXfrm>
        <a:off x="2500565" y="2771019"/>
        <a:ext cx="1342850" cy="1249107"/>
      </dsp:txXfrm>
    </dsp:sp>
    <dsp:sp modelId="{586C1D57-D7FB-458F-8F47-EAA2D7203BA5}">
      <dsp:nvSpPr>
        <dsp:cNvPr id="0" name=""/>
        <dsp:cNvSpPr/>
      </dsp:nvSpPr>
      <dsp:spPr>
        <a:xfrm>
          <a:off x="2402124" y="1386275"/>
          <a:ext cx="1539733" cy="1539733"/>
        </a:xfrm>
        <a:prstGeom prst="ellipse">
          <a:avLst/>
        </a:prstGeom>
        <a:solidFill>
          <a:srgbClr val="C9D765">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a:t>Control over day-to-day life</a:t>
          </a:r>
        </a:p>
      </dsp:txBody>
      <dsp:txXfrm>
        <a:off x="2627613" y="1611764"/>
        <a:ext cx="1088755" cy="1088755"/>
      </dsp:txXfrm>
    </dsp:sp>
    <dsp:sp modelId="{29E9663C-CE7A-4C89-BC0C-27768B1B42C5}">
      <dsp:nvSpPr>
        <dsp:cNvPr id="0" name=""/>
        <dsp:cNvSpPr/>
      </dsp:nvSpPr>
      <dsp:spPr>
        <a:xfrm>
          <a:off x="3130643" y="383554"/>
          <a:ext cx="1539733" cy="1539733"/>
        </a:xfrm>
        <a:prstGeom prst="ellipse">
          <a:avLst/>
        </a:prstGeom>
        <a:solidFill>
          <a:srgbClr val="C9D765">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a:t>Taking part in work</a:t>
          </a:r>
        </a:p>
      </dsp:txBody>
      <dsp:txXfrm>
        <a:off x="3356132" y="609043"/>
        <a:ext cx="1088755" cy="10887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DABAF5-45A6-4FF7-98F7-3D5939A2F0C1}">
      <dsp:nvSpPr>
        <dsp:cNvPr id="0" name=""/>
        <dsp:cNvSpPr/>
      </dsp:nvSpPr>
      <dsp:spPr>
        <a:xfrm>
          <a:off x="3386355" y="1253325"/>
          <a:ext cx="1693876" cy="1783191"/>
        </a:xfrm>
        <a:prstGeom prst="ellipse">
          <a:avLst/>
        </a:prstGeom>
        <a:solidFill>
          <a:schemeClr val="bg1">
            <a:lumMod val="65000"/>
            <a:alpha val="49804"/>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GB" sz="2000" kern="1200">
              <a:latin typeface="Arial" panose="020B0604020202020204" pitchFamily="34" charset="0"/>
              <a:cs typeface="Arial" panose="020B0604020202020204" pitchFamily="34" charset="0"/>
            </a:rPr>
            <a:t>My </a:t>
          </a:r>
          <a:br>
            <a:rPr lang="en-GB" sz="2000" kern="1200">
              <a:latin typeface="Arial" panose="020B0604020202020204" pitchFamily="34" charset="0"/>
              <a:cs typeface="Arial" panose="020B0604020202020204" pitchFamily="34" charset="0"/>
            </a:rPr>
          </a:br>
          <a:r>
            <a:rPr lang="en-GB" sz="2000" kern="1200">
              <a:latin typeface="Arial" panose="020B0604020202020204" pitchFamily="34" charset="0"/>
              <a:cs typeface="Arial" panose="020B0604020202020204" pitchFamily="34" charset="0"/>
            </a:rPr>
            <a:t>well-being</a:t>
          </a:r>
          <a:endParaRPr lang="en-GB" sz="2000" kern="1200" dirty="0">
            <a:latin typeface="Arial" panose="020B0604020202020204" pitchFamily="34" charset="0"/>
            <a:cs typeface="Arial" panose="020B0604020202020204" pitchFamily="34" charset="0"/>
          </a:endParaRPr>
        </a:p>
      </dsp:txBody>
      <dsp:txXfrm>
        <a:off x="3634417" y="1514467"/>
        <a:ext cx="1197752" cy="1260907"/>
      </dsp:txXfrm>
    </dsp:sp>
    <dsp:sp modelId="{1386E669-5643-48D1-8660-2624D68201E1}">
      <dsp:nvSpPr>
        <dsp:cNvPr id="0" name=""/>
        <dsp:cNvSpPr/>
      </dsp:nvSpPr>
      <dsp:spPr>
        <a:xfrm>
          <a:off x="3529557" y="-89746"/>
          <a:ext cx="1465191" cy="1405933"/>
        </a:xfrm>
        <a:prstGeom prst="ellipse">
          <a:avLst/>
        </a:prstGeom>
        <a:solidFill>
          <a:srgbClr val="C9D765">
            <a:alpha val="4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Physical, mental and emotional health</a:t>
          </a:r>
          <a:endParaRPr lang="en-GB" sz="1100" kern="1200" dirty="0">
            <a:latin typeface="Arial" panose="020B0604020202020204" pitchFamily="34" charset="0"/>
            <a:cs typeface="Arial" panose="020B0604020202020204" pitchFamily="34" charset="0"/>
          </a:endParaRPr>
        </a:p>
      </dsp:txBody>
      <dsp:txXfrm>
        <a:off x="3744129" y="116148"/>
        <a:ext cx="1036047" cy="994145"/>
      </dsp:txXfrm>
    </dsp:sp>
    <dsp:sp modelId="{E54F3AB4-0593-43EB-9E2E-B4C03BE56C57}">
      <dsp:nvSpPr>
        <dsp:cNvPr id="0" name=""/>
        <dsp:cNvSpPr/>
      </dsp:nvSpPr>
      <dsp:spPr>
        <a:xfrm>
          <a:off x="4720658" y="267084"/>
          <a:ext cx="1431773" cy="1350470"/>
        </a:xfrm>
        <a:prstGeom prst="ellipse">
          <a:avLst/>
        </a:prstGeom>
        <a:solidFill>
          <a:srgbClr val="C9D765">
            <a:alpha val="4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Protection </a:t>
          </a:r>
          <a:r>
            <a:rPr lang="en-GB" sz="1100" kern="1200" dirty="0">
              <a:latin typeface="Arial" panose="020B0604020202020204" pitchFamily="34" charset="0"/>
              <a:cs typeface="Arial" panose="020B0604020202020204" pitchFamily="34" charset="0"/>
            </a:rPr>
            <a:t>from abuse and neglect</a:t>
          </a:r>
        </a:p>
      </dsp:txBody>
      <dsp:txXfrm>
        <a:off x="4930336" y="464856"/>
        <a:ext cx="1012417" cy="954926"/>
      </dsp:txXfrm>
    </dsp:sp>
    <dsp:sp modelId="{9BAE98C5-D445-4B68-9640-D96D4E672EA9}">
      <dsp:nvSpPr>
        <dsp:cNvPr id="0" name=""/>
        <dsp:cNvSpPr/>
      </dsp:nvSpPr>
      <dsp:spPr>
        <a:xfrm>
          <a:off x="5263337" y="1022312"/>
          <a:ext cx="1363324" cy="1420570"/>
        </a:xfrm>
        <a:prstGeom prst="ellipse">
          <a:avLst/>
        </a:prstGeom>
        <a:solidFill>
          <a:srgbClr val="C9D765">
            <a:alpha val="4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Education, training and recreation</a:t>
          </a:r>
          <a:endParaRPr lang="en-GB" sz="1100" kern="1200" dirty="0">
            <a:latin typeface="Arial" panose="020B0604020202020204" pitchFamily="34" charset="0"/>
            <a:cs typeface="Arial" panose="020B0604020202020204" pitchFamily="34" charset="0"/>
          </a:endParaRPr>
        </a:p>
      </dsp:txBody>
      <dsp:txXfrm>
        <a:off x="5462991" y="1230350"/>
        <a:ext cx="964016" cy="1004494"/>
      </dsp:txXfrm>
    </dsp:sp>
    <dsp:sp modelId="{B3BA625F-16DA-45A7-881D-11FC4F7A131B}">
      <dsp:nvSpPr>
        <dsp:cNvPr id="0" name=""/>
        <dsp:cNvSpPr/>
      </dsp:nvSpPr>
      <dsp:spPr>
        <a:xfrm>
          <a:off x="5233913" y="1948396"/>
          <a:ext cx="1438363" cy="1488682"/>
        </a:xfrm>
        <a:prstGeom prst="ellipse">
          <a:avLst/>
        </a:prstGeom>
        <a:solidFill>
          <a:srgbClr val="C9D765">
            <a:alpha val="4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Domestic</a:t>
          </a:r>
          <a:r>
            <a:rPr lang="en-GB" sz="1100" kern="1200" dirty="0">
              <a:latin typeface="Arial" panose="020B0604020202020204" pitchFamily="34" charset="0"/>
              <a:cs typeface="Arial" panose="020B0604020202020204" pitchFamily="34" charset="0"/>
            </a:rPr>
            <a:t>, family and personal relationships</a:t>
          </a:r>
        </a:p>
      </dsp:txBody>
      <dsp:txXfrm>
        <a:off x="5444556" y="2166408"/>
        <a:ext cx="1017077" cy="1052658"/>
      </dsp:txXfrm>
    </dsp:sp>
    <dsp:sp modelId="{EA9C789F-9AC2-4F8F-B8F2-B072EF4298B8}">
      <dsp:nvSpPr>
        <dsp:cNvPr id="0" name=""/>
        <dsp:cNvSpPr/>
      </dsp:nvSpPr>
      <dsp:spPr>
        <a:xfrm>
          <a:off x="4664539" y="2846761"/>
          <a:ext cx="1300138" cy="1350470"/>
        </a:xfrm>
        <a:prstGeom prst="ellipse">
          <a:avLst/>
        </a:prstGeom>
        <a:solidFill>
          <a:srgbClr val="C9D765">
            <a:alpha val="4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Contribution to </a:t>
          </a:r>
          <a:r>
            <a:rPr lang="en-GB" sz="1100" kern="1200" dirty="0">
              <a:latin typeface="Arial" panose="020B0604020202020204" pitchFamily="34" charset="0"/>
              <a:cs typeface="Arial" panose="020B0604020202020204" pitchFamily="34" charset="0"/>
            </a:rPr>
            <a:t>society</a:t>
          </a:r>
        </a:p>
      </dsp:txBody>
      <dsp:txXfrm>
        <a:off x="4854940" y="3044533"/>
        <a:ext cx="919336" cy="954926"/>
      </dsp:txXfrm>
    </dsp:sp>
    <dsp:sp modelId="{37DEB794-33C8-43EF-B49B-B01637D2F0F5}">
      <dsp:nvSpPr>
        <dsp:cNvPr id="0" name=""/>
        <dsp:cNvSpPr/>
      </dsp:nvSpPr>
      <dsp:spPr>
        <a:xfrm>
          <a:off x="3578041" y="2948359"/>
          <a:ext cx="1399428" cy="1525317"/>
        </a:xfrm>
        <a:prstGeom prst="ellipse">
          <a:avLst/>
        </a:prstGeom>
        <a:solidFill>
          <a:srgbClr val="C9D765">
            <a:alpha val="4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Securing </a:t>
          </a:r>
          <a:r>
            <a:rPr lang="en-GB" sz="1100" kern="1200" dirty="0">
              <a:latin typeface="Arial" panose="020B0604020202020204" pitchFamily="34" charset="0"/>
              <a:cs typeface="Arial" panose="020B0604020202020204" pitchFamily="34" charset="0"/>
            </a:rPr>
            <a:t>rights and entitlements</a:t>
          </a:r>
        </a:p>
      </dsp:txBody>
      <dsp:txXfrm>
        <a:off x="3782982" y="3171737"/>
        <a:ext cx="989546" cy="1078561"/>
      </dsp:txXfrm>
    </dsp:sp>
    <dsp:sp modelId="{21D95D7D-EAFE-424C-A6A0-E845963DFE30}">
      <dsp:nvSpPr>
        <dsp:cNvPr id="0" name=""/>
        <dsp:cNvSpPr/>
      </dsp:nvSpPr>
      <dsp:spPr>
        <a:xfrm>
          <a:off x="2525840" y="2974970"/>
          <a:ext cx="1300138" cy="1350470"/>
        </a:xfrm>
        <a:prstGeom prst="ellipse">
          <a:avLst/>
        </a:prstGeom>
        <a:solidFill>
          <a:srgbClr val="C9D765">
            <a:alpha val="4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Social </a:t>
          </a:r>
          <a:r>
            <a:rPr lang="en-GB" sz="1100" kern="1200" dirty="0">
              <a:latin typeface="Arial" panose="020B0604020202020204" pitchFamily="34" charset="0"/>
              <a:cs typeface="Arial" panose="020B0604020202020204" pitchFamily="34" charset="0"/>
            </a:rPr>
            <a:t>and economic</a:t>
          </a:r>
        </a:p>
      </dsp:txBody>
      <dsp:txXfrm>
        <a:off x="2716241" y="3172742"/>
        <a:ext cx="919336" cy="954926"/>
      </dsp:txXfrm>
    </dsp:sp>
    <dsp:sp modelId="{3A7FB0C4-8BAB-4F8C-B230-1414AB3D40A4}">
      <dsp:nvSpPr>
        <dsp:cNvPr id="0" name=""/>
        <dsp:cNvSpPr/>
      </dsp:nvSpPr>
      <dsp:spPr>
        <a:xfrm>
          <a:off x="1735602" y="2017497"/>
          <a:ext cx="1619402" cy="1488682"/>
        </a:xfrm>
        <a:prstGeom prst="ellipse">
          <a:avLst/>
        </a:prstGeom>
        <a:solidFill>
          <a:srgbClr val="C9D765">
            <a:alpha val="4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Suitability </a:t>
          </a:r>
          <a:br>
            <a:rPr lang="en-GB" sz="1100" kern="1200" dirty="0">
              <a:latin typeface="Arial" panose="020B0604020202020204" pitchFamily="34" charset="0"/>
              <a:cs typeface="Arial" panose="020B0604020202020204" pitchFamily="34" charset="0"/>
            </a:rPr>
          </a:br>
          <a:r>
            <a:rPr lang="en-GB" sz="1100" kern="1200" dirty="0">
              <a:latin typeface="Arial" panose="020B0604020202020204" pitchFamily="34" charset="0"/>
              <a:cs typeface="Arial" panose="020B0604020202020204" pitchFamily="34" charset="0"/>
            </a:rPr>
            <a:t>of </a:t>
          </a:r>
          <a:r>
            <a:rPr lang="en-GB" sz="1100" kern="1200">
              <a:latin typeface="Arial" panose="020B0604020202020204" pitchFamily="34" charset="0"/>
              <a:cs typeface="Arial" panose="020B0604020202020204" pitchFamily="34" charset="0"/>
            </a:rPr>
            <a:t>living accommodation</a:t>
          </a:r>
          <a:endParaRPr lang="en-GB" sz="1100" kern="1200" dirty="0">
            <a:latin typeface="Arial" panose="020B0604020202020204" pitchFamily="34" charset="0"/>
            <a:cs typeface="Arial" panose="020B0604020202020204" pitchFamily="34" charset="0"/>
          </a:endParaRPr>
        </a:p>
      </dsp:txBody>
      <dsp:txXfrm>
        <a:off x="1972758" y="2235509"/>
        <a:ext cx="1145090" cy="1052658"/>
      </dsp:txXfrm>
    </dsp:sp>
    <dsp:sp modelId="{F4F6524D-7A9C-4E49-BD35-BBC026601A39}">
      <dsp:nvSpPr>
        <dsp:cNvPr id="0" name=""/>
        <dsp:cNvSpPr/>
      </dsp:nvSpPr>
      <dsp:spPr>
        <a:xfrm>
          <a:off x="1837433" y="1034757"/>
          <a:ext cx="1369251" cy="1403765"/>
        </a:xfrm>
        <a:prstGeom prst="ellipse">
          <a:avLst/>
        </a:prstGeom>
        <a:solidFill>
          <a:srgbClr val="C9D765">
            <a:alpha val="4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Welfare</a:t>
          </a:r>
          <a:endParaRPr lang="en-GB" sz="1100" kern="1200" dirty="0">
            <a:latin typeface="Arial" panose="020B0604020202020204" pitchFamily="34" charset="0"/>
            <a:cs typeface="Arial" panose="020B0604020202020204" pitchFamily="34" charset="0"/>
          </a:endParaRPr>
        </a:p>
      </dsp:txBody>
      <dsp:txXfrm>
        <a:off x="2037955" y="1240334"/>
        <a:ext cx="968207" cy="992611"/>
      </dsp:txXfrm>
    </dsp:sp>
    <dsp:sp modelId="{3CE877AB-B6DC-42A5-8D6C-D592AEF67F63}">
      <dsp:nvSpPr>
        <dsp:cNvPr id="0" name=""/>
        <dsp:cNvSpPr/>
      </dsp:nvSpPr>
      <dsp:spPr>
        <a:xfrm>
          <a:off x="2392353" y="205425"/>
          <a:ext cx="1438363" cy="1305306"/>
        </a:xfrm>
        <a:prstGeom prst="ellipse">
          <a:avLst/>
        </a:prstGeom>
        <a:solidFill>
          <a:srgbClr val="C9D765">
            <a:alpha val="4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latin typeface="Arial" panose="020B0604020202020204" pitchFamily="34" charset="0"/>
              <a:cs typeface="Arial" panose="020B0604020202020204" pitchFamily="34" charset="0"/>
            </a:rPr>
            <a:t>Development</a:t>
          </a:r>
          <a:endParaRPr lang="en-GB" sz="1100" kern="1200" dirty="0">
            <a:latin typeface="Arial" panose="020B0604020202020204" pitchFamily="34" charset="0"/>
            <a:cs typeface="Arial" panose="020B0604020202020204" pitchFamily="34" charset="0"/>
          </a:endParaRPr>
        </a:p>
      </dsp:txBody>
      <dsp:txXfrm>
        <a:off x="2602996" y="396583"/>
        <a:ext cx="1017077" cy="9229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9F35A8-A6E7-41C7-9F8A-554BA69C0E74}">
      <dsp:nvSpPr>
        <dsp:cNvPr id="0" name=""/>
        <dsp:cNvSpPr/>
      </dsp:nvSpPr>
      <dsp:spPr>
        <a:xfrm>
          <a:off x="-59041" y="-185699"/>
          <a:ext cx="2343946" cy="2344303"/>
        </a:xfrm>
        <a:prstGeom prst="circularArrow">
          <a:avLst>
            <a:gd name="adj1" fmla="val 10980"/>
            <a:gd name="adj2" fmla="val 1142322"/>
            <a:gd name="adj3" fmla="val 4500000"/>
            <a:gd name="adj4" fmla="val 10800000"/>
            <a:gd name="adj5" fmla="val 12500"/>
          </a:avLst>
        </a:prstGeom>
        <a:solidFill>
          <a:srgbClr val="5CC9E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49141A-066C-4F78-BEBB-2D31E6442590}">
      <dsp:nvSpPr>
        <dsp:cNvPr id="0" name=""/>
        <dsp:cNvSpPr/>
      </dsp:nvSpPr>
      <dsp:spPr>
        <a:xfrm>
          <a:off x="416690" y="538753"/>
          <a:ext cx="1478357" cy="687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ts val="300"/>
            </a:spcAft>
            <a:buNone/>
          </a:pPr>
          <a:r>
            <a:rPr lang="en-GB" sz="1200" b="0" kern="1200">
              <a:latin typeface="Arial" panose="020B0604020202020204" pitchFamily="34" charset="0"/>
              <a:cs typeface="Arial" panose="020B0604020202020204" pitchFamily="34" charset="0"/>
            </a:rPr>
            <a:t>Social Services   </a:t>
          </a:r>
          <a:r>
            <a:rPr lang="en-GB" sz="1200" b="0" kern="1200" dirty="0">
              <a:latin typeface="Arial" panose="020B0604020202020204" pitchFamily="34" charset="0"/>
              <a:cs typeface="Arial" panose="020B0604020202020204" pitchFamily="34" charset="0"/>
            </a:rPr>
            <a:t>and Well-being (Wales) Act </a:t>
          </a:r>
        </a:p>
      </dsp:txBody>
      <dsp:txXfrm>
        <a:off x="416690" y="538753"/>
        <a:ext cx="1478357" cy="687512"/>
      </dsp:txXfrm>
    </dsp:sp>
    <dsp:sp modelId="{905BC05A-C58F-4C33-BD15-B52FEC40949B}">
      <dsp:nvSpPr>
        <dsp:cNvPr id="0" name=""/>
        <dsp:cNvSpPr/>
      </dsp:nvSpPr>
      <dsp:spPr>
        <a:xfrm>
          <a:off x="-644253" y="1106766"/>
          <a:ext cx="2343946" cy="2344303"/>
        </a:xfrm>
        <a:prstGeom prst="leftCircularArrow">
          <a:avLst>
            <a:gd name="adj1" fmla="val 10980"/>
            <a:gd name="adj2" fmla="val 1142322"/>
            <a:gd name="adj3" fmla="val 6300000"/>
            <a:gd name="adj4" fmla="val 18900000"/>
            <a:gd name="adj5" fmla="val 12500"/>
          </a:avLst>
        </a:prstGeom>
        <a:solidFill>
          <a:srgbClr val="EF952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2EE41A-67A1-44C3-A7D5-DF921FECA1B8}">
      <dsp:nvSpPr>
        <dsp:cNvPr id="0" name=""/>
        <dsp:cNvSpPr/>
      </dsp:nvSpPr>
      <dsp:spPr>
        <a:xfrm>
          <a:off x="0" y="1893321"/>
          <a:ext cx="1322094" cy="739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ts val="300"/>
            </a:spcAft>
            <a:buNone/>
          </a:pPr>
          <a:r>
            <a:rPr lang="en-GB" sz="1200" b="0" kern="1200" dirty="0">
              <a:latin typeface="Arial" panose="020B0604020202020204" pitchFamily="34" charset="0"/>
              <a:cs typeface="Arial" panose="020B0604020202020204" pitchFamily="34" charset="0"/>
            </a:rPr>
            <a:t>Well-being of Future Generations (Wales) Act </a:t>
          </a:r>
        </a:p>
      </dsp:txBody>
      <dsp:txXfrm>
        <a:off x="0" y="1893321"/>
        <a:ext cx="1322094" cy="739433"/>
      </dsp:txXfrm>
    </dsp:sp>
    <dsp:sp modelId="{B54C3E2F-19D9-42FD-8F16-96F2B37A3EA7}">
      <dsp:nvSpPr>
        <dsp:cNvPr id="0" name=""/>
        <dsp:cNvSpPr/>
      </dsp:nvSpPr>
      <dsp:spPr>
        <a:xfrm>
          <a:off x="235553" y="2601976"/>
          <a:ext cx="2013813" cy="2014620"/>
        </a:xfrm>
        <a:prstGeom prst="blockArc">
          <a:avLst>
            <a:gd name="adj1" fmla="val 13500000"/>
            <a:gd name="adj2" fmla="val 10800000"/>
            <a:gd name="adj3" fmla="val 12740"/>
          </a:avLst>
        </a:prstGeom>
        <a:solidFill>
          <a:srgbClr val="ED1E8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B3CDEA-68B1-4075-B126-BDA894FC91EE}">
      <dsp:nvSpPr>
        <dsp:cNvPr id="0" name=""/>
        <dsp:cNvSpPr/>
      </dsp:nvSpPr>
      <dsp:spPr>
        <a:xfrm>
          <a:off x="572071" y="3118362"/>
          <a:ext cx="1278366" cy="813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ts val="300"/>
            </a:spcAft>
            <a:buNone/>
          </a:pPr>
          <a:r>
            <a:rPr lang="en-GB" sz="1200" b="0" kern="1200" dirty="0">
              <a:solidFill>
                <a:schemeClr val="tx1"/>
              </a:solidFill>
              <a:latin typeface="Arial" panose="020B0604020202020204" pitchFamily="34" charset="0"/>
              <a:cs typeface="Arial" panose="020B0604020202020204" pitchFamily="34" charset="0"/>
            </a:rPr>
            <a:t>Regulation and Inspection of Social Care (Wales) Act</a:t>
          </a:r>
        </a:p>
      </dsp:txBody>
      <dsp:txXfrm>
        <a:off x="572071" y="3118362"/>
        <a:ext cx="1278366" cy="8131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0A4AEE-CE64-4E06-ABA1-89617F7D06BF}">
      <dsp:nvSpPr>
        <dsp:cNvPr id="0" name=""/>
        <dsp:cNvSpPr/>
      </dsp:nvSpPr>
      <dsp:spPr>
        <a:xfrm>
          <a:off x="0" y="142946"/>
          <a:ext cx="1839727" cy="842583"/>
        </a:xfrm>
        <a:prstGeom prst="roundRect">
          <a:avLst>
            <a:gd name="adj" fmla="val 10000"/>
          </a:avLst>
        </a:prstGeom>
        <a:solidFill>
          <a:srgbClr val="C9D76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b="1" kern="1200">
              <a:solidFill>
                <a:schemeClr val="tx1"/>
              </a:solidFill>
            </a:rPr>
            <a:t>Referral</a:t>
          </a:r>
        </a:p>
        <a:p>
          <a:pPr marL="114300" lvl="1" indent="-114300" algn="l" defTabSz="533400">
            <a:lnSpc>
              <a:spcPct val="90000"/>
            </a:lnSpc>
            <a:spcBef>
              <a:spcPct val="0"/>
            </a:spcBef>
            <a:spcAft>
              <a:spcPct val="15000"/>
            </a:spcAft>
            <a:buChar char="•"/>
          </a:pPr>
          <a:r>
            <a:rPr lang="en-GB" sz="1200" kern="1200">
              <a:solidFill>
                <a:schemeClr val="tx1"/>
              </a:solidFill>
            </a:rPr>
            <a:t>Referral form</a:t>
          </a:r>
        </a:p>
        <a:p>
          <a:pPr marL="114300" lvl="1" indent="-114300" algn="l" defTabSz="533400">
            <a:lnSpc>
              <a:spcPct val="90000"/>
            </a:lnSpc>
            <a:spcBef>
              <a:spcPct val="0"/>
            </a:spcBef>
            <a:spcAft>
              <a:spcPct val="15000"/>
            </a:spcAft>
            <a:buChar char="•"/>
          </a:pPr>
          <a:r>
            <a:rPr lang="en-GB" sz="1200" kern="1200">
              <a:solidFill>
                <a:schemeClr val="tx1"/>
              </a:solidFill>
            </a:rPr>
            <a:t>Information needed</a:t>
          </a:r>
        </a:p>
      </dsp:txBody>
      <dsp:txXfrm>
        <a:off x="24678" y="167624"/>
        <a:ext cx="1790371" cy="793227"/>
      </dsp:txXfrm>
    </dsp:sp>
    <dsp:sp modelId="{F677E3F5-348F-40E3-A3B4-E94C2E6EE2A1}">
      <dsp:nvSpPr>
        <dsp:cNvPr id="0" name=""/>
        <dsp:cNvSpPr/>
      </dsp:nvSpPr>
      <dsp:spPr>
        <a:xfrm flipV="1">
          <a:off x="1882953" y="458381"/>
          <a:ext cx="548680" cy="229442"/>
        </a:xfrm>
        <a:prstGeom prst="rightArrow">
          <a:avLst>
            <a:gd name="adj1" fmla="val 60000"/>
            <a:gd name="adj2" fmla="val 50000"/>
          </a:avLst>
        </a:prstGeom>
        <a:solidFill>
          <a:schemeClr val="tx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GB" sz="1000" kern="1200">
            <a:solidFill>
              <a:srgbClr val="37394C"/>
            </a:solidFill>
          </a:endParaRPr>
        </a:p>
      </dsp:txBody>
      <dsp:txXfrm rot="10800000">
        <a:off x="1882953" y="504269"/>
        <a:ext cx="479847" cy="137666"/>
      </dsp:txXfrm>
    </dsp:sp>
    <dsp:sp modelId="{BB222981-47A6-40ED-BAD0-DC38214A774A}">
      <dsp:nvSpPr>
        <dsp:cNvPr id="0" name=""/>
        <dsp:cNvSpPr/>
      </dsp:nvSpPr>
      <dsp:spPr>
        <a:xfrm>
          <a:off x="2466286" y="164487"/>
          <a:ext cx="1848732" cy="799502"/>
        </a:xfrm>
        <a:prstGeom prst="roundRect">
          <a:avLst>
            <a:gd name="adj" fmla="val 10000"/>
          </a:avLst>
        </a:prstGeom>
        <a:solidFill>
          <a:srgbClr val="C9D76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b="1" kern="1200">
              <a:solidFill>
                <a:schemeClr val="tx1"/>
              </a:solidFill>
            </a:rPr>
            <a:t>Suitability assessment</a:t>
          </a:r>
        </a:p>
        <a:p>
          <a:pPr marL="114300" lvl="1" indent="-114300" algn="l" defTabSz="533400">
            <a:lnSpc>
              <a:spcPct val="90000"/>
            </a:lnSpc>
            <a:spcBef>
              <a:spcPct val="0"/>
            </a:spcBef>
            <a:spcAft>
              <a:spcPct val="15000"/>
            </a:spcAft>
            <a:buChar char="•"/>
          </a:pPr>
          <a:r>
            <a:rPr lang="en-GB" sz="1200" kern="1200">
              <a:solidFill>
                <a:schemeClr val="tx1"/>
              </a:solidFill>
            </a:rPr>
            <a:t>Template of key considerations</a:t>
          </a:r>
        </a:p>
      </dsp:txBody>
      <dsp:txXfrm>
        <a:off x="2489703" y="187904"/>
        <a:ext cx="1801898" cy="752668"/>
      </dsp:txXfrm>
    </dsp:sp>
    <dsp:sp modelId="{DEF50A0B-D29B-4538-90CD-6746795939EB}">
      <dsp:nvSpPr>
        <dsp:cNvPr id="0" name=""/>
        <dsp:cNvSpPr/>
      </dsp:nvSpPr>
      <dsp:spPr>
        <a:xfrm rot="30062">
          <a:off x="4514102" y="454406"/>
          <a:ext cx="279063" cy="341982"/>
        </a:xfrm>
        <a:prstGeom prst="rightArrow">
          <a:avLst>
            <a:gd name="adj1" fmla="val 60000"/>
            <a:gd name="adj2" fmla="val 50000"/>
          </a:avLst>
        </a:prstGeom>
        <a:solidFill>
          <a:schemeClr val="tx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a:solidFill>
              <a:srgbClr val="37394C"/>
            </a:solidFill>
          </a:endParaRPr>
        </a:p>
      </dsp:txBody>
      <dsp:txXfrm>
        <a:off x="4514104" y="522436"/>
        <a:ext cx="195344" cy="205190"/>
      </dsp:txXfrm>
    </dsp:sp>
    <dsp:sp modelId="{A36912AE-3208-401D-BA03-B45FE20F9D1C}">
      <dsp:nvSpPr>
        <dsp:cNvPr id="0" name=""/>
        <dsp:cNvSpPr/>
      </dsp:nvSpPr>
      <dsp:spPr>
        <a:xfrm>
          <a:off x="4841534" y="109313"/>
          <a:ext cx="1705899" cy="950142"/>
        </a:xfrm>
        <a:prstGeom prst="roundRect">
          <a:avLst>
            <a:gd name="adj" fmla="val 10000"/>
          </a:avLst>
        </a:prstGeom>
        <a:solidFill>
          <a:srgbClr val="C9D76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b="1" kern="1200">
              <a:solidFill>
                <a:schemeClr val="tx1"/>
              </a:solidFill>
            </a:rPr>
            <a:t>Information provided</a:t>
          </a:r>
        </a:p>
        <a:p>
          <a:pPr marL="114300" lvl="1" indent="-114300" algn="l" defTabSz="533400">
            <a:lnSpc>
              <a:spcPct val="90000"/>
            </a:lnSpc>
            <a:spcBef>
              <a:spcPct val="0"/>
            </a:spcBef>
            <a:spcAft>
              <a:spcPct val="15000"/>
            </a:spcAft>
            <a:buChar char="•"/>
          </a:pPr>
          <a:r>
            <a:rPr lang="en-GB" sz="1200" kern="1200">
              <a:solidFill>
                <a:schemeClr val="tx1"/>
              </a:solidFill>
            </a:rPr>
            <a:t>Service information handbook</a:t>
          </a:r>
        </a:p>
      </dsp:txBody>
      <dsp:txXfrm>
        <a:off x="4869363" y="137142"/>
        <a:ext cx="1650241" cy="894484"/>
      </dsp:txXfrm>
    </dsp:sp>
    <dsp:sp modelId="{A97EB57A-174A-4130-918F-C81B841A989D}">
      <dsp:nvSpPr>
        <dsp:cNvPr id="0" name=""/>
        <dsp:cNvSpPr/>
      </dsp:nvSpPr>
      <dsp:spPr>
        <a:xfrm>
          <a:off x="6668782" y="413393"/>
          <a:ext cx="292339" cy="341982"/>
        </a:xfrm>
        <a:prstGeom prst="rightArrow">
          <a:avLst>
            <a:gd name="adj1" fmla="val 60000"/>
            <a:gd name="adj2" fmla="val 50000"/>
          </a:avLst>
        </a:prstGeom>
        <a:solidFill>
          <a:schemeClr val="tx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a:solidFill>
              <a:srgbClr val="37394C"/>
            </a:solidFill>
          </a:endParaRPr>
        </a:p>
      </dsp:txBody>
      <dsp:txXfrm>
        <a:off x="6668782" y="481789"/>
        <a:ext cx="204637" cy="205190"/>
      </dsp:txXfrm>
    </dsp:sp>
    <dsp:sp modelId="{3BC63280-9AA4-4773-A566-EB1C8011EA44}">
      <dsp:nvSpPr>
        <dsp:cNvPr id="0" name=""/>
        <dsp:cNvSpPr/>
      </dsp:nvSpPr>
      <dsp:spPr>
        <a:xfrm>
          <a:off x="7099017" y="2250"/>
          <a:ext cx="1383139" cy="1164268"/>
        </a:xfrm>
        <a:prstGeom prst="roundRect">
          <a:avLst>
            <a:gd name="adj" fmla="val 10000"/>
          </a:avLst>
        </a:prstGeom>
        <a:solidFill>
          <a:srgbClr val="C9D76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b="1" kern="1200">
              <a:solidFill>
                <a:schemeClr val="tx1"/>
              </a:solidFill>
            </a:rPr>
            <a:t>Service agreement</a:t>
          </a:r>
        </a:p>
        <a:p>
          <a:pPr marL="114300" lvl="1" indent="-114300" algn="l" defTabSz="533400">
            <a:lnSpc>
              <a:spcPct val="90000"/>
            </a:lnSpc>
            <a:spcBef>
              <a:spcPct val="0"/>
            </a:spcBef>
            <a:spcAft>
              <a:spcPct val="15000"/>
            </a:spcAft>
            <a:buChar char="•"/>
          </a:pPr>
          <a:r>
            <a:rPr lang="en-GB" sz="1200" kern="1200">
              <a:solidFill>
                <a:schemeClr val="tx1"/>
              </a:solidFill>
            </a:rPr>
            <a:t>Signing the service handbook</a:t>
          </a:r>
        </a:p>
      </dsp:txBody>
      <dsp:txXfrm>
        <a:off x="7133117" y="36350"/>
        <a:ext cx="1314939" cy="1096068"/>
      </dsp:txXfrm>
    </dsp:sp>
    <dsp:sp modelId="{0E03DDF0-F561-4CA4-9BCC-71D2EC077547}">
      <dsp:nvSpPr>
        <dsp:cNvPr id="0" name=""/>
        <dsp:cNvSpPr/>
      </dsp:nvSpPr>
      <dsp:spPr>
        <a:xfrm rot="5755867">
          <a:off x="7476724" y="1383429"/>
          <a:ext cx="426174" cy="341982"/>
        </a:xfrm>
        <a:prstGeom prst="rightArrow">
          <a:avLst>
            <a:gd name="adj1" fmla="val 60000"/>
            <a:gd name="adj2" fmla="val 50000"/>
          </a:avLst>
        </a:prstGeom>
        <a:solidFill>
          <a:schemeClr val="tx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GB" sz="2400" kern="1200">
            <a:solidFill>
              <a:srgbClr val="37394C"/>
            </a:solidFill>
          </a:endParaRPr>
        </a:p>
      </dsp:txBody>
      <dsp:txXfrm rot="-5400000">
        <a:off x="7592516" y="1341608"/>
        <a:ext cx="205190" cy="323579"/>
      </dsp:txXfrm>
    </dsp:sp>
    <dsp:sp modelId="{0F665EC5-A69B-4B6F-9A15-82D627A969F1}">
      <dsp:nvSpPr>
        <dsp:cNvPr id="0" name=""/>
        <dsp:cNvSpPr/>
      </dsp:nvSpPr>
      <dsp:spPr>
        <a:xfrm>
          <a:off x="6663597" y="1966316"/>
          <a:ext cx="1819622" cy="1417139"/>
        </a:xfrm>
        <a:prstGeom prst="roundRect">
          <a:avLst>
            <a:gd name="adj" fmla="val 10000"/>
          </a:avLst>
        </a:prstGeom>
        <a:solidFill>
          <a:srgbClr val="C9D76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b="1" kern="1200">
              <a:solidFill>
                <a:schemeClr val="tx1"/>
              </a:solidFill>
            </a:rPr>
            <a:t>Plans</a:t>
          </a:r>
        </a:p>
        <a:p>
          <a:pPr marL="114300" lvl="1" indent="-114300" algn="l" defTabSz="533400">
            <a:lnSpc>
              <a:spcPct val="90000"/>
            </a:lnSpc>
            <a:spcBef>
              <a:spcPct val="0"/>
            </a:spcBef>
            <a:spcAft>
              <a:spcPct val="15000"/>
            </a:spcAft>
            <a:buChar char="•"/>
          </a:pPr>
          <a:r>
            <a:rPr lang="en-GB" sz="1200" kern="1200">
              <a:solidFill>
                <a:schemeClr val="tx1"/>
              </a:solidFill>
            </a:rPr>
            <a:t>Personal plan</a:t>
          </a:r>
        </a:p>
        <a:p>
          <a:pPr marL="114300" lvl="1" indent="-114300" algn="l" defTabSz="533400">
            <a:lnSpc>
              <a:spcPct val="90000"/>
            </a:lnSpc>
            <a:spcBef>
              <a:spcPct val="0"/>
            </a:spcBef>
            <a:spcAft>
              <a:spcPct val="15000"/>
            </a:spcAft>
            <a:buChar char="•"/>
          </a:pPr>
          <a:r>
            <a:rPr lang="en-GB" sz="1200" kern="1200">
              <a:solidFill>
                <a:schemeClr val="tx1"/>
              </a:solidFill>
            </a:rPr>
            <a:t>Care and support plan</a:t>
          </a:r>
        </a:p>
        <a:p>
          <a:pPr marL="114300" lvl="1" indent="-114300" algn="l" defTabSz="533400">
            <a:lnSpc>
              <a:spcPct val="90000"/>
            </a:lnSpc>
            <a:spcBef>
              <a:spcPct val="0"/>
            </a:spcBef>
            <a:spcAft>
              <a:spcPct val="15000"/>
            </a:spcAft>
            <a:buChar char="•"/>
          </a:pPr>
          <a:r>
            <a:rPr lang="en-GB" sz="1200" kern="1200">
              <a:solidFill>
                <a:schemeClr val="tx1"/>
              </a:solidFill>
            </a:rPr>
            <a:t>Health plan</a:t>
          </a:r>
        </a:p>
        <a:p>
          <a:pPr marL="114300" lvl="1" indent="-114300" algn="l" defTabSz="533400">
            <a:lnSpc>
              <a:spcPct val="90000"/>
            </a:lnSpc>
            <a:spcBef>
              <a:spcPct val="0"/>
            </a:spcBef>
            <a:spcAft>
              <a:spcPct val="15000"/>
            </a:spcAft>
            <a:buChar char="•"/>
          </a:pPr>
          <a:r>
            <a:rPr lang="en-GB" sz="1200" kern="1200">
              <a:solidFill>
                <a:schemeClr val="tx1"/>
              </a:solidFill>
            </a:rPr>
            <a:t>Education plan (children)</a:t>
          </a:r>
        </a:p>
      </dsp:txBody>
      <dsp:txXfrm>
        <a:off x="6705104" y="2007823"/>
        <a:ext cx="1736608" cy="1334125"/>
      </dsp:txXfrm>
    </dsp:sp>
    <dsp:sp modelId="{AAB82D25-A01E-4BB9-B785-FBDD92D5E008}">
      <dsp:nvSpPr>
        <dsp:cNvPr id="0" name=""/>
        <dsp:cNvSpPr/>
      </dsp:nvSpPr>
      <dsp:spPr>
        <a:xfrm rot="11247723">
          <a:off x="6247861" y="2349622"/>
          <a:ext cx="295404" cy="341982"/>
        </a:xfrm>
        <a:prstGeom prst="rightArrow">
          <a:avLst>
            <a:gd name="adj1" fmla="val 60000"/>
            <a:gd name="adj2" fmla="val 50000"/>
          </a:avLst>
        </a:prstGeom>
        <a:solidFill>
          <a:schemeClr val="tx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a:solidFill>
              <a:srgbClr val="37394C"/>
            </a:solidFill>
          </a:endParaRPr>
        </a:p>
      </dsp:txBody>
      <dsp:txXfrm rot="10800000">
        <a:off x="6336107" y="2423773"/>
        <a:ext cx="206783" cy="205190"/>
      </dsp:txXfrm>
    </dsp:sp>
    <dsp:sp modelId="{D2D0D678-18B1-4026-AF06-EAA6804FD71E}">
      <dsp:nvSpPr>
        <dsp:cNvPr id="0" name=""/>
        <dsp:cNvSpPr/>
      </dsp:nvSpPr>
      <dsp:spPr>
        <a:xfrm>
          <a:off x="5245735" y="2012984"/>
          <a:ext cx="865215" cy="827376"/>
        </a:xfrm>
        <a:prstGeom prst="roundRect">
          <a:avLst>
            <a:gd name="adj" fmla="val 10000"/>
          </a:avLst>
        </a:prstGeom>
        <a:solidFill>
          <a:srgbClr val="C9D76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a:solidFill>
                <a:schemeClr val="tx1"/>
              </a:solidFill>
            </a:rPr>
            <a:t>Day 1</a:t>
          </a:r>
        </a:p>
      </dsp:txBody>
      <dsp:txXfrm>
        <a:off x="5269968" y="2037217"/>
        <a:ext cx="816749" cy="778910"/>
      </dsp:txXfrm>
    </dsp:sp>
    <dsp:sp modelId="{58276F13-1ED6-42B4-883B-B424E88142B8}">
      <dsp:nvSpPr>
        <dsp:cNvPr id="0" name=""/>
        <dsp:cNvSpPr/>
      </dsp:nvSpPr>
      <dsp:spPr>
        <a:xfrm rot="10800000">
          <a:off x="4832046" y="2255681"/>
          <a:ext cx="292339" cy="341982"/>
        </a:xfrm>
        <a:prstGeom prst="rightArrow">
          <a:avLst>
            <a:gd name="adj1" fmla="val 60000"/>
            <a:gd name="adj2" fmla="val 50000"/>
          </a:avLst>
        </a:prstGeom>
        <a:solidFill>
          <a:schemeClr val="tx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a:solidFill>
              <a:srgbClr val="37394C"/>
            </a:solidFill>
          </a:endParaRPr>
        </a:p>
      </dsp:txBody>
      <dsp:txXfrm rot="10800000">
        <a:off x="4919748" y="2324077"/>
        <a:ext cx="204637" cy="205190"/>
      </dsp:txXfrm>
    </dsp:sp>
    <dsp:sp modelId="{AB3009F6-A2F3-4A94-B5AB-5CE24BD8F8A7}">
      <dsp:nvSpPr>
        <dsp:cNvPr id="0" name=""/>
        <dsp:cNvSpPr/>
      </dsp:nvSpPr>
      <dsp:spPr>
        <a:xfrm>
          <a:off x="3078159" y="2012984"/>
          <a:ext cx="1615991" cy="827376"/>
        </a:xfrm>
        <a:prstGeom prst="roundRect">
          <a:avLst>
            <a:gd name="adj" fmla="val 10000"/>
          </a:avLst>
        </a:prstGeom>
        <a:solidFill>
          <a:srgbClr val="C9D76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b="1" kern="1200">
              <a:solidFill>
                <a:schemeClr val="tx1"/>
              </a:solidFill>
            </a:rPr>
            <a:t>Provider assessment</a:t>
          </a:r>
        </a:p>
        <a:p>
          <a:pPr marL="114300" lvl="1" indent="-114300" algn="l" defTabSz="533400">
            <a:lnSpc>
              <a:spcPct val="90000"/>
            </a:lnSpc>
            <a:spcBef>
              <a:spcPct val="0"/>
            </a:spcBef>
            <a:spcAft>
              <a:spcPct val="15000"/>
            </a:spcAft>
            <a:buChar char="•"/>
          </a:pPr>
          <a:r>
            <a:rPr lang="en-GB" sz="1200" kern="1200">
              <a:solidFill>
                <a:schemeClr val="tx1"/>
              </a:solidFill>
            </a:rPr>
            <a:t>Assessing the care and support needs</a:t>
          </a:r>
        </a:p>
      </dsp:txBody>
      <dsp:txXfrm>
        <a:off x="3102392" y="2037217"/>
        <a:ext cx="1567525" cy="778910"/>
      </dsp:txXfrm>
    </dsp:sp>
    <dsp:sp modelId="{A77B12BC-C96F-46BA-8786-835DF0AE681C}">
      <dsp:nvSpPr>
        <dsp:cNvPr id="0" name=""/>
        <dsp:cNvSpPr/>
      </dsp:nvSpPr>
      <dsp:spPr>
        <a:xfrm rot="10746801">
          <a:off x="2311149" y="2296386"/>
          <a:ext cx="461732" cy="341982"/>
        </a:xfrm>
        <a:prstGeom prst="rightArrow">
          <a:avLst>
            <a:gd name="adj1" fmla="val 60000"/>
            <a:gd name="adj2" fmla="val 50000"/>
          </a:avLst>
        </a:prstGeom>
        <a:solidFill>
          <a:schemeClr val="tx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a:solidFill>
              <a:srgbClr val="37394C"/>
            </a:solidFill>
          </a:endParaRPr>
        </a:p>
      </dsp:txBody>
      <dsp:txXfrm rot="10800000">
        <a:off x="2413738" y="2363988"/>
        <a:ext cx="359137" cy="205190"/>
      </dsp:txXfrm>
    </dsp:sp>
    <dsp:sp modelId="{7340E868-B5C1-462B-BE4C-4BBA04AD2D8C}">
      <dsp:nvSpPr>
        <dsp:cNvPr id="0" name=""/>
        <dsp:cNvSpPr/>
      </dsp:nvSpPr>
      <dsp:spPr>
        <a:xfrm>
          <a:off x="435118" y="2052682"/>
          <a:ext cx="1771951" cy="827376"/>
        </a:xfrm>
        <a:prstGeom prst="roundRect">
          <a:avLst>
            <a:gd name="adj" fmla="val 10000"/>
          </a:avLst>
        </a:prstGeom>
        <a:solidFill>
          <a:srgbClr val="C9D76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b="1" kern="1200">
              <a:solidFill>
                <a:schemeClr val="tx1"/>
              </a:solidFill>
            </a:rPr>
            <a:t>Review</a:t>
          </a:r>
        </a:p>
        <a:p>
          <a:pPr marL="114300" lvl="1" indent="-114300" algn="l" defTabSz="533400">
            <a:lnSpc>
              <a:spcPct val="90000"/>
            </a:lnSpc>
            <a:spcBef>
              <a:spcPct val="0"/>
            </a:spcBef>
            <a:spcAft>
              <a:spcPct val="15000"/>
            </a:spcAft>
            <a:buChar char="•"/>
          </a:pPr>
          <a:r>
            <a:rPr lang="en-GB" sz="1200" kern="1200">
              <a:solidFill>
                <a:schemeClr val="tx1"/>
              </a:solidFill>
            </a:rPr>
            <a:t>Reviewing the personal plan after the first seven days</a:t>
          </a:r>
        </a:p>
      </dsp:txBody>
      <dsp:txXfrm>
        <a:off x="459351" y="2076915"/>
        <a:ext cx="1723485" cy="778910"/>
      </dsp:txXfrm>
    </dsp:sp>
    <dsp:sp modelId="{79A91F28-DA71-4A16-B7F2-CC48D6863522}">
      <dsp:nvSpPr>
        <dsp:cNvPr id="0" name=""/>
        <dsp:cNvSpPr/>
      </dsp:nvSpPr>
      <dsp:spPr>
        <a:xfrm rot="5400001">
          <a:off x="1273619" y="3100984"/>
          <a:ext cx="437873" cy="341982"/>
        </a:xfrm>
        <a:prstGeom prst="rightArrow">
          <a:avLst>
            <a:gd name="adj1" fmla="val 60000"/>
            <a:gd name="adj2" fmla="val 50000"/>
          </a:avLst>
        </a:prstGeom>
        <a:solidFill>
          <a:schemeClr val="tx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11250">
            <a:lnSpc>
              <a:spcPct val="90000"/>
            </a:lnSpc>
            <a:spcBef>
              <a:spcPct val="0"/>
            </a:spcBef>
            <a:spcAft>
              <a:spcPct val="35000"/>
            </a:spcAft>
            <a:buNone/>
          </a:pPr>
          <a:endParaRPr lang="en-GB" sz="2500" kern="1200">
            <a:solidFill>
              <a:srgbClr val="37394C"/>
            </a:solidFill>
          </a:endParaRPr>
        </a:p>
      </dsp:txBody>
      <dsp:txXfrm rot="-5400000">
        <a:off x="1389961" y="3053039"/>
        <a:ext cx="205190" cy="335278"/>
      </dsp:txXfrm>
    </dsp:sp>
    <dsp:sp modelId="{D6633359-49EF-40D3-935C-1B43CC419F95}">
      <dsp:nvSpPr>
        <dsp:cNvPr id="0" name=""/>
        <dsp:cNvSpPr/>
      </dsp:nvSpPr>
      <dsp:spPr>
        <a:xfrm>
          <a:off x="432070" y="3688134"/>
          <a:ext cx="2474215" cy="827376"/>
        </a:xfrm>
        <a:prstGeom prst="roundRect">
          <a:avLst>
            <a:gd name="adj" fmla="val 10000"/>
          </a:avLst>
        </a:prstGeom>
        <a:solidFill>
          <a:srgbClr val="C9D76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b="1" kern="1200">
              <a:solidFill>
                <a:schemeClr val="tx1"/>
              </a:solidFill>
            </a:rPr>
            <a:t>Ongoing activities</a:t>
          </a:r>
        </a:p>
        <a:p>
          <a:pPr marL="114300" lvl="1" indent="-114300" algn="l" defTabSz="533400">
            <a:lnSpc>
              <a:spcPct val="90000"/>
            </a:lnSpc>
            <a:spcBef>
              <a:spcPct val="0"/>
            </a:spcBef>
            <a:spcAft>
              <a:spcPct val="15000"/>
            </a:spcAft>
            <a:buChar char="•"/>
          </a:pPr>
          <a:r>
            <a:rPr lang="en-GB" sz="1200" kern="1200">
              <a:solidFill>
                <a:schemeClr val="tx1"/>
              </a:solidFill>
            </a:rPr>
            <a:t>Daily and weekly records</a:t>
          </a:r>
        </a:p>
        <a:p>
          <a:pPr marL="114300" lvl="1" indent="-114300" algn="l" defTabSz="533400">
            <a:lnSpc>
              <a:spcPct val="90000"/>
            </a:lnSpc>
            <a:spcBef>
              <a:spcPct val="0"/>
            </a:spcBef>
            <a:spcAft>
              <a:spcPct val="15000"/>
            </a:spcAft>
            <a:buChar char="•"/>
          </a:pPr>
          <a:r>
            <a:rPr lang="en-GB" sz="1200" kern="1200">
              <a:solidFill>
                <a:schemeClr val="tx1"/>
              </a:solidFill>
            </a:rPr>
            <a:t>Supervision sessions</a:t>
          </a:r>
        </a:p>
      </dsp:txBody>
      <dsp:txXfrm>
        <a:off x="456303" y="3712367"/>
        <a:ext cx="2425749" cy="778910"/>
      </dsp:txXfrm>
    </dsp:sp>
    <dsp:sp modelId="{D6F21E21-A172-4A45-B4AD-B2E66518C64E}">
      <dsp:nvSpPr>
        <dsp:cNvPr id="0" name=""/>
        <dsp:cNvSpPr/>
      </dsp:nvSpPr>
      <dsp:spPr>
        <a:xfrm rot="21598610">
          <a:off x="3159616" y="3930105"/>
          <a:ext cx="610295" cy="341982"/>
        </a:xfrm>
        <a:prstGeom prst="rightArrow">
          <a:avLst>
            <a:gd name="adj1" fmla="val 60000"/>
            <a:gd name="adj2" fmla="val 50000"/>
          </a:avLst>
        </a:prstGeom>
        <a:solidFill>
          <a:schemeClr val="tx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a:solidFill>
              <a:srgbClr val="37394C"/>
            </a:solidFill>
          </a:endParaRPr>
        </a:p>
      </dsp:txBody>
      <dsp:txXfrm>
        <a:off x="3159616" y="3998522"/>
        <a:ext cx="507700" cy="205190"/>
      </dsp:txXfrm>
    </dsp:sp>
    <dsp:sp modelId="{02A87355-8AF0-4335-BA95-C6EBCBF1B355}">
      <dsp:nvSpPr>
        <dsp:cNvPr id="0" name=""/>
        <dsp:cNvSpPr/>
      </dsp:nvSpPr>
      <dsp:spPr>
        <a:xfrm>
          <a:off x="4057787" y="3686827"/>
          <a:ext cx="1690482" cy="827376"/>
        </a:xfrm>
        <a:prstGeom prst="roundRect">
          <a:avLst>
            <a:gd name="adj" fmla="val 10000"/>
          </a:avLst>
        </a:prstGeom>
        <a:solidFill>
          <a:srgbClr val="C9D76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b="1" kern="1200">
              <a:solidFill>
                <a:schemeClr val="tx1"/>
              </a:solidFill>
            </a:rPr>
            <a:t>Review</a:t>
          </a:r>
        </a:p>
        <a:p>
          <a:pPr marL="114300" lvl="1" indent="-114300" algn="l" defTabSz="533400">
            <a:lnSpc>
              <a:spcPct val="90000"/>
            </a:lnSpc>
            <a:spcBef>
              <a:spcPct val="0"/>
            </a:spcBef>
            <a:spcAft>
              <a:spcPct val="15000"/>
            </a:spcAft>
            <a:buChar char="•"/>
          </a:pPr>
          <a:r>
            <a:rPr lang="en-GB" sz="1200" kern="1200">
              <a:solidFill>
                <a:schemeClr val="tx1"/>
              </a:solidFill>
            </a:rPr>
            <a:t>Review the personal plan every three months or sooner</a:t>
          </a:r>
        </a:p>
      </dsp:txBody>
      <dsp:txXfrm>
        <a:off x="4082020" y="3711060"/>
        <a:ext cx="1642016" cy="778910"/>
      </dsp:txXfrm>
    </dsp:sp>
    <dsp:sp modelId="{252932B2-2871-48F9-9220-41377019EC86}">
      <dsp:nvSpPr>
        <dsp:cNvPr id="0" name=""/>
        <dsp:cNvSpPr/>
      </dsp:nvSpPr>
      <dsp:spPr>
        <a:xfrm rot="21546298">
          <a:off x="5990786" y="3907966"/>
          <a:ext cx="584400" cy="341982"/>
        </a:xfrm>
        <a:prstGeom prst="rightArrow">
          <a:avLst>
            <a:gd name="adj1" fmla="val 60000"/>
            <a:gd name="adj2" fmla="val 50000"/>
          </a:avLst>
        </a:prstGeom>
        <a:solidFill>
          <a:schemeClr val="tx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GB" sz="1500" kern="1200">
            <a:solidFill>
              <a:srgbClr val="37394C"/>
            </a:solidFill>
          </a:endParaRPr>
        </a:p>
      </dsp:txBody>
      <dsp:txXfrm>
        <a:off x="5990792" y="3977163"/>
        <a:ext cx="481805" cy="205190"/>
      </dsp:txXfrm>
    </dsp:sp>
    <dsp:sp modelId="{EEDAC17C-07F2-457D-81B4-0B6B56F44C98}">
      <dsp:nvSpPr>
        <dsp:cNvPr id="0" name=""/>
        <dsp:cNvSpPr/>
      </dsp:nvSpPr>
      <dsp:spPr>
        <a:xfrm>
          <a:off x="6850778" y="3643265"/>
          <a:ext cx="1681284" cy="827376"/>
        </a:xfrm>
        <a:prstGeom prst="roundRect">
          <a:avLst>
            <a:gd name="adj" fmla="val 10000"/>
          </a:avLst>
        </a:prstGeom>
        <a:solidFill>
          <a:srgbClr val="C9D76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GB" sz="1200" b="1" kern="1200">
              <a:solidFill>
                <a:schemeClr val="tx1"/>
              </a:solidFill>
            </a:rPr>
            <a:t>Closure</a:t>
          </a:r>
        </a:p>
        <a:p>
          <a:pPr marL="114300" lvl="1" indent="-114300" algn="l" defTabSz="533400">
            <a:lnSpc>
              <a:spcPct val="90000"/>
            </a:lnSpc>
            <a:spcBef>
              <a:spcPct val="0"/>
            </a:spcBef>
            <a:spcAft>
              <a:spcPct val="15000"/>
            </a:spcAft>
            <a:buChar char="•"/>
          </a:pPr>
          <a:r>
            <a:rPr lang="en-GB" sz="1200" kern="1200">
              <a:solidFill>
                <a:schemeClr val="tx1"/>
              </a:solidFill>
            </a:rPr>
            <a:t>Complete paperwork</a:t>
          </a:r>
        </a:p>
      </dsp:txBody>
      <dsp:txXfrm>
        <a:off x="6875011" y="3667498"/>
        <a:ext cx="1632818" cy="7789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F7D16B-E40D-4007-B45F-C6CB66707648}">
      <dsp:nvSpPr>
        <dsp:cNvPr id="0" name=""/>
        <dsp:cNvSpPr/>
      </dsp:nvSpPr>
      <dsp:spPr>
        <a:xfrm>
          <a:off x="1632160" y="0"/>
          <a:ext cx="1324313" cy="1324313"/>
        </a:xfrm>
        <a:prstGeom prst="ellipse">
          <a:avLst/>
        </a:prstGeom>
        <a:solidFill>
          <a:srgbClr val="C9D765"/>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cy-GB" sz="1100" kern="1200"/>
            <a:t>Personal circumstances</a:t>
          </a:r>
          <a:endParaRPr lang="en-GB" sz="1100" kern="1200" dirty="0">
            <a:solidFill>
              <a:schemeClr val="tx1"/>
            </a:solidFill>
            <a:latin typeface="Arial" panose="020B0604020202020204" pitchFamily="34" charset="0"/>
            <a:cs typeface="Arial" panose="020B0604020202020204" pitchFamily="34" charset="0"/>
          </a:endParaRPr>
        </a:p>
      </dsp:txBody>
      <dsp:txXfrm>
        <a:off x="1826101" y="193941"/>
        <a:ext cx="936431" cy="936431"/>
      </dsp:txXfrm>
    </dsp:sp>
    <dsp:sp modelId="{104BDDA7-7910-4B31-9839-D536750EBCF3}">
      <dsp:nvSpPr>
        <dsp:cNvPr id="0" name=""/>
        <dsp:cNvSpPr/>
      </dsp:nvSpPr>
      <dsp:spPr>
        <a:xfrm rot="2121488">
          <a:off x="2925119" y="1017033"/>
          <a:ext cx="368565" cy="446955"/>
        </a:xfrm>
        <a:prstGeom prst="rightArrow">
          <a:avLst>
            <a:gd name="adj1" fmla="val 60000"/>
            <a:gd name="adj2" fmla="val 50000"/>
          </a:avLst>
        </a:prstGeom>
        <a:solidFill>
          <a:schemeClr val="bg1">
            <a:lumMod val="6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GB" sz="900" kern="1200"/>
        </a:p>
      </dsp:txBody>
      <dsp:txXfrm>
        <a:off x="2935316" y="1074432"/>
        <a:ext cx="257996" cy="268173"/>
      </dsp:txXfrm>
    </dsp:sp>
    <dsp:sp modelId="{C1507A11-6F72-4239-87E4-EC8B70263DBD}">
      <dsp:nvSpPr>
        <dsp:cNvPr id="0" name=""/>
        <dsp:cNvSpPr/>
      </dsp:nvSpPr>
      <dsp:spPr>
        <a:xfrm>
          <a:off x="3279345" y="1168782"/>
          <a:ext cx="1324313" cy="1324313"/>
        </a:xfrm>
        <a:prstGeom prst="ellipse">
          <a:avLst/>
        </a:prstGeom>
        <a:solidFill>
          <a:srgbClr val="C9D765"/>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cy-GB" sz="1600" kern="1200"/>
            <a:t>Personal outcomes</a:t>
          </a:r>
          <a:endParaRPr lang="en-GB" sz="1600" kern="1200" dirty="0">
            <a:solidFill>
              <a:schemeClr val="tx1"/>
            </a:solidFill>
            <a:latin typeface="Arial" panose="020B0604020202020204" pitchFamily="34" charset="0"/>
            <a:cs typeface="Arial" panose="020B0604020202020204" pitchFamily="34" charset="0"/>
          </a:endParaRPr>
        </a:p>
      </dsp:txBody>
      <dsp:txXfrm>
        <a:off x="3473286" y="1362723"/>
        <a:ext cx="936431" cy="936431"/>
      </dsp:txXfrm>
    </dsp:sp>
    <dsp:sp modelId="{9099CCE3-7B2B-459C-B158-B7D6793B5974}">
      <dsp:nvSpPr>
        <dsp:cNvPr id="0" name=""/>
        <dsp:cNvSpPr/>
      </dsp:nvSpPr>
      <dsp:spPr>
        <a:xfrm rot="6480000">
          <a:off x="3461999" y="2542831"/>
          <a:ext cx="351165" cy="446955"/>
        </a:xfrm>
        <a:prstGeom prst="rightArrow">
          <a:avLst>
            <a:gd name="adj1" fmla="val 60000"/>
            <a:gd name="adj2" fmla="val 50000"/>
          </a:avLst>
        </a:prstGeom>
        <a:solidFill>
          <a:schemeClr val="bg1">
            <a:lumMod val="6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GB" sz="900" kern="1200"/>
        </a:p>
      </dsp:txBody>
      <dsp:txXfrm rot="10800000">
        <a:off x="3530951" y="2582126"/>
        <a:ext cx="245816" cy="268173"/>
      </dsp:txXfrm>
    </dsp:sp>
    <dsp:sp modelId="{0D81CAAF-67A7-4005-A430-CE5EDE043A95}">
      <dsp:nvSpPr>
        <dsp:cNvPr id="0" name=""/>
        <dsp:cNvSpPr/>
      </dsp:nvSpPr>
      <dsp:spPr>
        <a:xfrm>
          <a:off x="2665362" y="3058427"/>
          <a:ext cx="1324313" cy="1324313"/>
        </a:xfrm>
        <a:prstGeom prst="ellipse">
          <a:avLst/>
        </a:prstGeom>
        <a:solidFill>
          <a:srgbClr val="C9D765"/>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a:solidFill>
                <a:schemeClr val="tx1"/>
              </a:solidFill>
              <a:latin typeface="Arial" panose="020B0604020202020204" pitchFamily="34" charset="0"/>
              <a:cs typeface="Arial" panose="020B0604020202020204" pitchFamily="34" charset="0"/>
            </a:rPr>
            <a:t>Barriers</a:t>
          </a:r>
          <a:endParaRPr lang="en-GB" sz="1600" kern="1200" dirty="0">
            <a:solidFill>
              <a:schemeClr val="tx1"/>
            </a:solidFill>
            <a:latin typeface="Arial" panose="020B0604020202020204" pitchFamily="34" charset="0"/>
            <a:cs typeface="Arial" panose="020B0604020202020204" pitchFamily="34" charset="0"/>
          </a:endParaRPr>
        </a:p>
      </dsp:txBody>
      <dsp:txXfrm>
        <a:off x="2859303" y="3252368"/>
        <a:ext cx="936431" cy="936431"/>
      </dsp:txXfrm>
    </dsp:sp>
    <dsp:sp modelId="{4B639701-DA9C-4625-9DE0-1CAEA84FAE2F}">
      <dsp:nvSpPr>
        <dsp:cNvPr id="0" name=""/>
        <dsp:cNvSpPr/>
      </dsp:nvSpPr>
      <dsp:spPr>
        <a:xfrm rot="10800000">
          <a:off x="2168429" y="3497106"/>
          <a:ext cx="351165" cy="446955"/>
        </a:xfrm>
        <a:prstGeom prst="rightArrow">
          <a:avLst>
            <a:gd name="adj1" fmla="val 60000"/>
            <a:gd name="adj2" fmla="val 50000"/>
          </a:avLst>
        </a:prstGeom>
        <a:solidFill>
          <a:schemeClr val="bg1">
            <a:lumMod val="6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GB" sz="900" kern="1200"/>
        </a:p>
      </dsp:txBody>
      <dsp:txXfrm rot="10800000">
        <a:off x="2273778" y="3586497"/>
        <a:ext cx="245816" cy="268173"/>
      </dsp:txXfrm>
    </dsp:sp>
    <dsp:sp modelId="{595FE295-FDF3-44AC-8261-626598B3FD80}">
      <dsp:nvSpPr>
        <dsp:cNvPr id="0" name=""/>
        <dsp:cNvSpPr/>
      </dsp:nvSpPr>
      <dsp:spPr>
        <a:xfrm>
          <a:off x="678471" y="3058427"/>
          <a:ext cx="1324313" cy="1324313"/>
        </a:xfrm>
        <a:prstGeom prst="ellipse">
          <a:avLst/>
        </a:prstGeom>
        <a:solidFill>
          <a:srgbClr val="C9D765"/>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a:solidFill>
                <a:schemeClr val="tx1"/>
              </a:solidFill>
              <a:latin typeface="Arial" panose="020B0604020202020204" pitchFamily="34" charset="0"/>
              <a:cs typeface="Arial" panose="020B0604020202020204" pitchFamily="34" charset="0"/>
            </a:rPr>
            <a:t>Strengths</a:t>
          </a:r>
          <a:endParaRPr lang="en-GB" sz="1600" kern="1200" dirty="0">
            <a:solidFill>
              <a:schemeClr val="tx1"/>
            </a:solidFill>
            <a:latin typeface="Arial" panose="020B0604020202020204" pitchFamily="34" charset="0"/>
            <a:cs typeface="Arial" panose="020B0604020202020204" pitchFamily="34" charset="0"/>
          </a:endParaRPr>
        </a:p>
      </dsp:txBody>
      <dsp:txXfrm>
        <a:off x="872412" y="3252368"/>
        <a:ext cx="936431" cy="936431"/>
      </dsp:txXfrm>
    </dsp:sp>
    <dsp:sp modelId="{EA50B6D0-6099-4949-A7E3-84705651BF06}">
      <dsp:nvSpPr>
        <dsp:cNvPr id="0" name=""/>
        <dsp:cNvSpPr/>
      </dsp:nvSpPr>
      <dsp:spPr>
        <a:xfrm rot="15054497">
          <a:off x="806320" y="2527624"/>
          <a:ext cx="397504" cy="446955"/>
        </a:xfrm>
        <a:prstGeom prst="rightArrow">
          <a:avLst>
            <a:gd name="adj1" fmla="val 60000"/>
            <a:gd name="adj2" fmla="val 50000"/>
          </a:avLst>
        </a:prstGeom>
        <a:solidFill>
          <a:schemeClr val="bg1">
            <a:lumMod val="6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GB" sz="900" kern="1200"/>
        </a:p>
      </dsp:txBody>
      <dsp:txXfrm rot="10800000">
        <a:off x="885448" y="2673361"/>
        <a:ext cx="278253" cy="268173"/>
      </dsp:txXfrm>
    </dsp:sp>
    <dsp:sp modelId="{A4997E67-BCDE-48B2-AC6D-D4D81060CDD6}">
      <dsp:nvSpPr>
        <dsp:cNvPr id="0" name=""/>
        <dsp:cNvSpPr/>
      </dsp:nvSpPr>
      <dsp:spPr>
        <a:xfrm>
          <a:off x="0" y="1098201"/>
          <a:ext cx="1324313" cy="1324313"/>
        </a:xfrm>
        <a:prstGeom prst="ellipse">
          <a:avLst/>
        </a:prstGeom>
        <a:solidFill>
          <a:srgbClr val="C9D765"/>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a:solidFill>
                <a:schemeClr val="tx1"/>
              </a:solidFill>
              <a:latin typeface="Arial" panose="020B0604020202020204" pitchFamily="34" charset="0"/>
              <a:cs typeface="Arial" panose="020B0604020202020204" pitchFamily="34" charset="0"/>
            </a:rPr>
            <a:t>Risks</a:t>
          </a:r>
          <a:endParaRPr lang="en-GB" sz="1600" kern="1200" dirty="0">
            <a:solidFill>
              <a:schemeClr val="tx1"/>
            </a:solidFill>
          </a:endParaRPr>
        </a:p>
      </dsp:txBody>
      <dsp:txXfrm>
        <a:off x="193941" y="1292142"/>
        <a:ext cx="936431" cy="936431"/>
      </dsp:txXfrm>
    </dsp:sp>
    <dsp:sp modelId="{0EE23753-E91F-467E-9FAF-7B4E839E7BB8}">
      <dsp:nvSpPr>
        <dsp:cNvPr id="0" name=""/>
        <dsp:cNvSpPr/>
      </dsp:nvSpPr>
      <dsp:spPr>
        <a:xfrm rot="19563919">
          <a:off x="1299862" y="993163"/>
          <a:ext cx="340745" cy="446955"/>
        </a:xfrm>
        <a:prstGeom prst="rightArrow">
          <a:avLst>
            <a:gd name="adj1" fmla="val 60000"/>
            <a:gd name="adj2" fmla="val 50000"/>
          </a:avLst>
        </a:prstGeom>
        <a:solidFill>
          <a:schemeClr val="bg1">
            <a:lumMod val="6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GB" sz="900" kern="1200"/>
        </a:p>
      </dsp:txBody>
      <dsp:txXfrm>
        <a:off x="1308568" y="1111087"/>
        <a:ext cx="238522" cy="26817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F7D16B-E40D-4007-B45F-C6CB66707648}">
      <dsp:nvSpPr>
        <dsp:cNvPr id="0" name=""/>
        <dsp:cNvSpPr/>
      </dsp:nvSpPr>
      <dsp:spPr>
        <a:xfrm>
          <a:off x="1870058" y="470"/>
          <a:ext cx="1305837" cy="1305837"/>
        </a:xfrm>
        <a:prstGeom prst="ellipse">
          <a:avLst/>
        </a:prstGeom>
        <a:solidFill>
          <a:srgbClr val="C9D765"/>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cy-GB" sz="1400" kern="1200"/>
            <a:t>Personal outcomes</a:t>
          </a:r>
          <a:endParaRPr lang="en-GB" sz="1400" kern="1200" dirty="0">
            <a:solidFill>
              <a:schemeClr val="tx1"/>
            </a:solidFill>
            <a:latin typeface="Arial" panose="020B0604020202020204" pitchFamily="34" charset="0"/>
            <a:cs typeface="Arial" panose="020B0604020202020204" pitchFamily="34" charset="0"/>
          </a:endParaRPr>
        </a:p>
      </dsp:txBody>
      <dsp:txXfrm>
        <a:off x="2061293" y="191705"/>
        <a:ext cx="923367" cy="923367"/>
      </dsp:txXfrm>
    </dsp:sp>
    <dsp:sp modelId="{104BDDA7-7910-4B31-9839-D536750EBCF3}">
      <dsp:nvSpPr>
        <dsp:cNvPr id="0" name=""/>
        <dsp:cNvSpPr/>
      </dsp:nvSpPr>
      <dsp:spPr>
        <a:xfrm rot="2160000">
          <a:off x="3134922" y="1004186"/>
          <a:ext cx="348371" cy="440720"/>
        </a:xfrm>
        <a:prstGeom prst="rightArrow">
          <a:avLst>
            <a:gd name="adj1" fmla="val 60000"/>
            <a:gd name="adj2" fmla="val 50000"/>
          </a:avLst>
        </a:prstGeom>
        <a:solidFill>
          <a:schemeClr val="bg1">
            <a:lumMod val="6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a:off x="3144902" y="1061615"/>
        <a:ext cx="243860" cy="264432"/>
      </dsp:txXfrm>
    </dsp:sp>
    <dsp:sp modelId="{C1507A11-6F72-4239-87E4-EC8B70263DBD}">
      <dsp:nvSpPr>
        <dsp:cNvPr id="0" name=""/>
        <dsp:cNvSpPr/>
      </dsp:nvSpPr>
      <dsp:spPr>
        <a:xfrm>
          <a:off x="3458273" y="1154376"/>
          <a:ext cx="1305837" cy="1305837"/>
        </a:xfrm>
        <a:prstGeom prst="ellipse">
          <a:avLst/>
        </a:prstGeom>
        <a:solidFill>
          <a:srgbClr val="C9D765"/>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cy-GB" sz="1400" kern="1200"/>
            <a:t>Care and support needs</a:t>
          </a:r>
          <a:endParaRPr lang="en-GB" sz="1400" kern="1200" dirty="0">
            <a:solidFill>
              <a:schemeClr val="tx1"/>
            </a:solidFill>
            <a:latin typeface="Arial" panose="020B0604020202020204" pitchFamily="34" charset="0"/>
            <a:cs typeface="Arial" panose="020B0604020202020204" pitchFamily="34" charset="0"/>
          </a:endParaRPr>
        </a:p>
      </dsp:txBody>
      <dsp:txXfrm>
        <a:off x="3649508" y="1345611"/>
        <a:ext cx="923367" cy="923367"/>
      </dsp:txXfrm>
    </dsp:sp>
    <dsp:sp modelId="{9099CCE3-7B2B-459C-B158-B7D6793B5974}">
      <dsp:nvSpPr>
        <dsp:cNvPr id="0" name=""/>
        <dsp:cNvSpPr/>
      </dsp:nvSpPr>
      <dsp:spPr>
        <a:xfrm rot="6480000">
          <a:off x="3636731" y="2511087"/>
          <a:ext cx="348371" cy="440720"/>
        </a:xfrm>
        <a:prstGeom prst="rightArrow">
          <a:avLst>
            <a:gd name="adj1" fmla="val 60000"/>
            <a:gd name="adj2" fmla="val 50000"/>
          </a:avLst>
        </a:prstGeom>
        <a:solidFill>
          <a:schemeClr val="bg1">
            <a:lumMod val="6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rot="10800000">
        <a:off x="3705134" y="2549533"/>
        <a:ext cx="243860" cy="264432"/>
      </dsp:txXfrm>
    </dsp:sp>
    <dsp:sp modelId="{0D81CAAF-67A7-4005-A430-CE5EDE043A95}">
      <dsp:nvSpPr>
        <dsp:cNvPr id="0" name=""/>
        <dsp:cNvSpPr/>
      </dsp:nvSpPr>
      <dsp:spPr>
        <a:xfrm>
          <a:off x="2851629" y="3021435"/>
          <a:ext cx="1305837" cy="1305837"/>
        </a:xfrm>
        <a:prstGeom prst="ellipse">
          <a:avLst/>
        </a:prstGeom>
        <a:solidFill>
          <a:srgbClr val="C9D765"/>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a:solidFill>
                <a:schemeClr val="tx1"/>
              </a:solidFill>
              <a:latin typeface="Arial" panose="020B0604020202020204" pitchFamily="34" charset="0"/>
              <a:cs typeface="Arial" panose="020B0604020202020204" pitchFamily="34" charset="0"/>
            </a:rPr>
            <a:t>Personal choices</a:t>
          </a:r>
          <a:endParaRPr lang="en-GB" sz="1400" kern="1200" dirty="0">
            <a:solidFill>
              <a:schemeClr val="tx1"/>
            </a:solidFill>
            <a:latin typeface="Arial" panose="020B0604020202020204" pitchFamily="34" charset="0"/>
            <a:cs typeface="Arial" panose="020B0604020202020204" pitchFamily="34" charset="0"/>
          </a:endParaRPr>
        </a:p>
      </dsp:txBody>
      <dsp:txXfrm>
        <a:off x="3042864" y="3212670"/>
        <a:ext cx="923367" cy="923367"/>
      </dsp:txXfrm>
    </dsp:sp>
    <dsp:sp modelId="{4B639701-DA9C-4625-9DE0-1CAEA84FAE2F}">
      <dsp:nvSpPr>
        <dsp:cNvPr id="0" name=""/>
        <dsp:cNvSpPr/>
      </dsp:nvSpPr>
      <dsp:spPr>
        <a:xfrm rot="10800000">
          <a:off x="2358650" y="3453994"/>
          <a:ext cx="348371" cy="440720"/>
        </a:xfrm>
        <a:prstGeom prst="rightArrow">
          <a:avLst>
            <a:gd name="adj1" fmla="val 60000"/>
            <a:gd name="adj2" fmla="val 50000"/>
          </a:avLst>
        </a:prstGeom>
        <a:solidFill>
          <a:schemeClr val="bg1">
            <a:lumMod val="6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rot="10800000">
        <a:off x="2463161" y="3542138"/>
        <a:ext cx="243860" cy="264432"/>
      </dsp:txXfrm>
    </dsp:sp>
    <dsp:sp modelId="{595FE295-FDF3-44AC-8261-626598B3FD80}">
      <dsp:nvSpPr>
        <dsp:cNvPr id="0" name=""/>
        <dsp:cNvSpPr/>
      </dsp:nvSpPr>
      <dsp:spPr>
        <a:xfrm>
          <a:off x="888487" y="3021435"/>
          <a:ext cx="1305837" cy="1305837"/>
        </a:xfrm>
        <a:prstGeom prst="ellipse">
          <a:avLst/>
        </a:prstGeom>
        <a:solidFill>
          <a:srgbClr val="C9D765"/>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a:solidFill>
                <a:schemeClr val="tx1"/>
              </a:solidFill>
              <a:latin typeface="Arial" panose="020B0604020202020204" pitchFamily="34" charset="0"/>
              <a:cs typeface="Arial" panose="020B0604020202020204" pitchFamily="34" charset="0"/>
            </a:rPr>
            <a:t>Risks or challenges</a:t>
          </a:r>
          <a:endParaRPr lang="en-GB" sz="1400" kern="1200" dirty="0">
            <a:solidFill>
              <a:schemeClr val="tx1"/>
            </a:solidFill>
            <a:latin typeface="Arial" panose="020B0604020202020204" pitchFamily="34" charset="0"/>
            <a:cs typeface="Arial" panose="020B0604020202020204" pitchFamily="34" charset="0"/>
          </a:endParaRPr>
        </a:p>
      </dsp:txBody>
      <dsp:txXfrm>
        <a:off x="1079722" y="3212670"/>
        <a:ext cx="923367" cy="923367"/>
      </dsp:txXfrm>
    </dsp:sp>
    <dsp:sp modelId="{EA50B6D0-6099-4949-A7E3-84705651BF06}">
      <dsp:nvSpPr>
        <dsp:cNvPr id="0" name=""/>
        <dsp:cNvSpPr/>
      </dsp:nvSpPr>
      <dsp:spPr>
        <a:xfrm rot="15036520">
          <a:off x="1037695" y="2529996"/>
          <a:ext cx="356954" cy="440720"/>
        </a:xfrm>
        <a:prstGeom prst="rightArrow">
          <a:avLst>
            <a:gd name="adj1" fmla="val 60000"/>
            <a:gd name="adj2" fmla="val 50000"/>
          </a:avLst>
        </a:prstGeom>
        <a:solidFill>
          <a:schemeClr val="bg1">
            <a:lumMod val="6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rot="10800000">
        <a:off x="1109015" y="2668646"/>
        <a:ext cx="249868" cy="264432"/>
      </dsp:txXfrm>
    </dsp:sp>
    <dsp:sp modelId="{A4997E67-BCDE-48B2-AC6D-D4D81060CDD6}">
      <dsp:nvSpPr>
        <dsp:cNvPr id="0" name=""/>
        <dsp:cNvSpPr/>
      </dsp:nvSpPr>
      <dsp:spPr>
        <a:xfrm>
          <a:off x="231311" y="1154381"/>
          <a:ext cx="1305837" cy="1305837"/>
        </a:xfrm>
        <a:prstGeom prst="ellipse">
          <a:avLst/>
        </a:prstGeom>
        <a:solidFill>
          <a:srgbClr val="C9D765"/>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a:solidFill>
                <a:schemeClr val="tx1"/>
              </a:solidFill>
              <a:latin typeface="Arial" panose="020B0604020202020204" pitchFamily="34" charset="0"/>
              <a:cs typeface="Arial" panose="020B0604020202020204" pitchFamily="34" charset="0"/>
            </a:rPr>
            <a:t>Detailed or specialist assessments</a:t>
          </a:r>
          <a:endParaRPr lang="en-GB" sz="1200" kern="1200" dirty="0">
            <a:solidFill>
              <a:schemeClr val="tx1"/>
            </a:solidFill>
          </a:endParaRPr>
        </a:p>
      </dsp:txBody>
      <dsp:txXfrm>
        <a:off x="422546" y="1345616"/>
        <a:ext cx="923367" cy="923367"/>
      </dsp:txXfrm>
    </dsp:sp>
    <dsp:sp modelId="{0EE23753-E91F-467E-9FAF-7B4E839E7BB8}">
      <dsp:nvSpPr>
        <dsp:cNvPr id="0" name=""/>
        <dsp:cNvSpPr/>
      </dsp:nvSpPr>
      <dsp:spPr>
        <a:xfrm rot="19490940">
          <a:off x="1509959" y="1016016"/>
          <a:ext cx="370156" cy="440720"/>
        </a:xfrm>
        <a:prstGeom prst="rightArrow">
          <a:avLst>
            <a:gd name="adj1" fmla="val 60000"/>
            <a:gd name="adj2" fmla="val 50000"/>
          </a:avLst>
        </a:prstGeom>
        <a:solidFill>
          <a:schemeClr val="bg1">
            <a:lumMod val="6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GB" sz="2000" kern="1200"/>
        </a:p>
      </dsp:txBody>
      <dsp:txXfrm>
        <a:off x="1520084" y="1136127"/>
        <a:ext cx="259109" cy="264432"/>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F7B837BA-F1B8-924C-A6E9-DCE9F6DA377A}" type="datetimeFigureOut">
              <a:rPr lang="en-US"/>
              <a:pPr>
                <a:defRPr/>
              </a:pPr>
              <a:t>5/17/2024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409D3D69-634A-4B40-B6BF-07F6296FBFE0}" type="slidenum">
              <a:rPr lang="en-US"/>
              <a:pPr>
                <a:defRPr/>
              </a:pPr>
              <a:t>‹#›</a:t>
            </a:fld>
            <a:endParaRPr lang="en-US"/>
          </a:p>
        </p:txBody>
      </p:sp>
    </p:spTree>
    <p:extLst>
      <p:ext uri="{BB962C8B-B14F-4D97-AF65-F5344CB8AC3E}">
        <p14:creationId xmlns:p14="http://schemas.microsoft.com/office/powerpoint/2010/main" val="3521774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77"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914377" eaLnBrk="1" fontAlgn="auto" hangingPunct="1">
              <a:spcBef>
                <a:spcPts val="0"/>
              </a:spcBef>
              <a:spcAft>
                <a:spcPts val="0"/>
              </a:spcAft>
              <a:defRPr sz="1200" smtClean="0">
                <a:latin typeface="+mn-lt"/>
              </a:defRPr>
            </a:lvl1pPr>
          </a:lstStyle>
          <a:p>
            <a:pPr>
              <a:defRPr/>
            </a:pPr>
            <a:fld id="{9C8CD66D-AEA7-E943-BE28-0B1477C1D05F}" type="datetimeFigureOut">
              <a:rPr lang="en-US"/>
              <a:pPr>
                <a:defRPr/>
              </a:pPr>
              <a:t>5/17/2024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14377"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914377" eaLnBrk="1" fontAlgn="auto" hangingPunct="1">
              <a:spcBef>
                <a:spcPts val="0"/>
              </a:spcBef>
              <a:spcAft>
                <a:spcPts val="0"/>
              </a:spcAft>
              <a:defRPr sz="1200" smtClean="0">
                <a:latin typeface="+mn-lt"/>
              </a:defRPr>
            </a:lvl1pPr>
          </a:lstStyle>
          <a:p>
            <a:pPr>
              <a:defRPr/>
            </a:pPr>
            <a:fld id="{71639E39-D34D-164C-8100-77BC79329E5D}" type="slidenum">
              <a:rPr lang="en-US"/>
              <a:pPr>
                <a:defRPr/>
              </a:pPr>
              <a:t>‹#›</a:t>
            </a:fld>
            <a:endParaRPr lang="en-US"/>
          </a:p>
        </p:txBody>
      </p:sp>
    </p:spTree>
    <p:extLst>
      <p:ext uri="{BB962C8B-B14F-4D97-AF65-F5344CB8AC3E}">
        <p14:creationId xmlns:p14="http://schemas.microsoft.com/office/powerpoint/2010/main" val="1668384406"/>
      </p:ext>
    </p:extLst>
  </p:cSld>
  <p:clrMap bg1="lt1" tx1="dk1" bg2="lt2" tx2="dk2" accent1="accent1" accent2="accent2" accent3="accent3" accent4="accent4" accent5="accent5" accent6="accent6" hlink="hlink" folHlink="folHlink"/>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video to capture a training </a:t>
            </a:r>
            <a:r>
              <a:rPr lang="en-US" dirty="0" err="1"/>
              <a:t>programme</a:t>
            </a:r>
            <a:r>
              <a:rPr lang="en-US" dirty="0"/>
              <a:t> that can be delivered as a full day or as two separate training sessions. It can be used in a number of different ways by </a:t>
            </a:r>
            <a:r>
              <a:rPr lang="en-US" dirty="0" err="1"/>
              <a:t>organisations</a:t>
            </a:r>
            <a:r>
              <a:rPr lang="en-US" dirty="0"/>
              <a:t> geared at leading quality in regulated settings so it can be used by responsible individuals appointed managers. The first part is also a session that is really relevant for staff to work their way through as well.</a:t>
            </a:r>
          </a:p>
          <a:p>
            <a:endParaRPr lang="en-US" dirty="0"/>
          </a:p>
          <a:p>
            <a:r>
              <a:rPr lang="en-US" dirty="0"/>
              <a:t>It has been developed so that you can use this resource, if you like, in a number of different ways to suit the needs of the </a:t>
            </a:r>
            <a:r>
              <a:rPr lang="en-US" dirty="0" err="1"/>
              <a:t>organisation</a:t>
            </a:r>
            <a:r>
              <a:rPr lang="en-US" dirty="0"/>
              <a:t>. The focus being on quality in regulated settings with a strong emphasis on embedding strengths based practice. But the emphasis really when we're talking about quality is really through the lens of the individual who's receiving the support.</a:t>
            </a:r>
          </a:p>
          <a:p>
            <a:endParaRPr lang="en-US" dirty="0"/>
          </a:p>
          <a:p>
            <a:r>
              <a:rPr lang="en-US" dirty="0"/>
              <a:t>Quality is a small word that has a very big meaning in terms of the aspects that it covers from the quantitative elements of checks, balances, processes, procedures that need to be in place. But there is also the qualitative element of quality in settings, which is about what's the person's daily lived experience and how are we making sure that regardless of the service they're receiving, regardless of why they're receiving that service, as much as possible we're promoting that positive lived experience for the individual.</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a:t>
            </a:fld>
            <a:endParaRPr lang="en-US"/>
          </a:p>
        </p:txBody>
      </p:sp>
    </p:spTree>
    <p:extLst>
      <p:ext uri="{BB962C8B-B14F-4D97-AF65-F5344CB8AC3E}">
        <p14:creationId xmlns:p14="http://schemas.microsoft.com/office/powerpoint/2010/main" val="10504083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 an </a:t>
            </a:r>
            <a:r>
              <a:rPr lang="en-US" dirty="0"/>
              <a:t>activity that you could do by yourself or in a group is to take your work hats off and think about </a:t>
            </a:r>
            <a:r>
              <a:rPr lang="en-US"/>
              <a:t>what well-being </a:t>
            </a:r>
            <a:r>
              <a:rPr lang="en-US" dirty="0"/>
              <a:t>means to you as an individual. First off, think about the words that you would use to </a:t>
            </a:r>
            <a:r>
              <a:rPr lang="en-US"/>
              <a:t>describe well-being. </a:t>
            </a:r>
            <a:r>
              <a:rPr lang="en-US" dirty="0"/>
              <a:t>Maybe jot them down, get somebody else to jot them down</a:t>
            </a:r>
          </a:p>
          <a:p>
            <a:endParaRPr lang="en-US" dirty="0"/>
          </a:p>
          <a:p>
            <a:r>
              <a:rPr lang="en-US" dirty="0"/>
              <a:t>Then take a step back from that list and ask yourself/ ask each other what does it really mean when the generic jargon is stripped away? Have you used words that we use generically in our practice, or have you really described what's important to you? </a:t>
            </a:r>
          </a:p>
          <a:p>
            <a:endParaRPr lang="en-US" dirty="0"/>
          </a:p>
          <a:p>
            <a:r>
              <a:rPr lang="en-US" dirty="0"/>
              <a:t>So if you're in a group activity doing this, for example, somebody says what's really important to me, </a:t>
            </a:r>
            <a:r>
              <a:rPr lang="en-US"/>
              <a:t>what well-being </a:t>
            </a:r>
            <a:r>
              <a:rPr lang="en-US" dirty="0"/>
              <a:t>means to me is, is “good physical health”.</a:t>
            </a:r>
          </a:p>
          <a:p>
            <a:r>
              <a:rPr lang="en-US" dirty="0"/>
              <a:t>The rest of the group are encouraged to ask the “So what” </a:t>
            </a:r>
            <a:r>
              <a:rPr lang="en-US"/>
              <a:t>questions - “</a:t>
            </a:r>
            <a:r>
              <a:rPr lang="en-US" dirty="0"/>
              <a:t>So what does physical health mean to you? What does it look like? How does it make you feel?”</a:t>
            </a:r>
          </a:p>
          <a:p>
            <a:endParaRPr lang="en-US" dirty="0"/>
          </a:p>
          <a:p>
            <a:r>
              <a:rPr lang="en-US" dirty="0"/>
              <a:t>Challenge yourself or challenge each other using the “so what” question to be able to delve a little bit deeper and think about what does it really mean? It's almost that you're getting into what makes you unique, what makes you individual, what makes you tick, what makes you smile compared to what makes everybody else smile.</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10</a:t>
            </a:fld>
            <a:endParaRPr lang="en-US"/>
          </a:p>
        </p:txBody>
      </p:sp>
    </p:spTree>
    <p:extLst>
      <p:ext uri="{BB962C8B-B14F-4D97-AF65-F5344CB8AC3E}">
        <p14:creationId xmlns:p14="http://schemas.microsoft.com/office/powerpoint/2010/main" val="298497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11</a:t>
            </a:fld>
            <a:endParaRPr lang="en-US"/>
          </a:p>
        </p:txBody>
      </p:sp>
    </p:spTree>
    <p:extLst>
      <p:ext uri="{BB962C8B-B14F-4D97-AF65-F5344CB8AC3E}">
        <p14:creationId xmlns:p14="http://schemas.microsoft.com/office/powerpoint/2010/main" val="16926783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we've given consideration to </a:t>
            </a:r>
            <a:r>
              <a:rPr lang="en-US"/>
              <a:t>what well-being </a:t>
            </a:r>
            <a:r>
              <a:rPr lang="en-US" dirty="0"/>
              <a:t>looks like and what it means, but it is also important that we give consideration to the principles of the two pieces of legislation that essentially underpin the practice and the approach we should be taking to support individuals.</a:t>
            </a:r>
          </a:p>
          <a:p>
            <a:endParaRPr lang="en-US" dirty="0"/>
          </a:p>
          <a:p>
            <a:r>
              <a:rPr lang="en-US" dirty="0"/>
              <a:t>What you can see on the screen are the core principles, but I probably prefer to refer to them as the foundations for practice. We have to be mindful that these can sometimes become boxes on forms. </a:t>
            </a:r>
          </a:p>
          <a:p>
            <a:endParaRPr lang="en-US" dirty="0"/>
          </a:p>
          <a:p>
            <a:r>
              <a:rPr lang="en-US" dirty="0"/>
              <a:t>It is terminology that is being constantly used, but when we take a step back, do we actually take the chance to describe what this actually means in practice? Do we describe what it means through the lens of the individual? Do we describe what it means through the lens of the staff member, for example? </a:t>
            </a:r>
          </a:p>
          <a:p>
            <a:endParaRPr lang="en-US" dirty="0"/>
          </a:p>
          <a:p>
            <a:r>
              <a:rPr lang="en-US" dirty="0"/>
              <a:t>What's really important is that we're able to take each of these principles and translate what they mean in practice. So if you are responsible for leading quality within your </a:t>
            </a:r>
            <a:r>
              <a:rPr lang="en-US" dirty="0" err="1"/>
              <a:t>organisation</a:t>
            </a:r>
            <a:r>
              <a:rPr lang="en-US" dirty="0"/>
              <a:t>, for example, you might want to give consideration to these being some of the measures of quality not in a bureaucratic sense but more in terms of these being aspects of quality in the way that we support individuals. </a:t>
            </a:r>
          </a:p>
          <a:p>
            <a:endParaRPr lang="en-US" dirty="0"/>
          </a:p>
          <a:p>
            <a:r>
              <a:rPr lang="en-US" dirty="0"/>
              <a:t>So if we were to take each one in terms of what they mean, lets say choice and control first, I want to hear what the individual's thoughts, views, wishes, experiences are as much as possible. We want to be able to promote choice and control. It is not always possible, but that's not to suggest we shouldn't be striving to achieve it. There will be instances where individuals can't verbally share their voice. And I think just changing our emphasis on why this is important is key because what we're wanting to do in terms of promoting voice choice and control is really get an understanding of what life is like for the individual. How do they feel? how do they want to be?</a:t>
            </a:r>
          </a:p>
          <a:p>
            <a:endParaRPr lang="en-US" dirty="0"/>
          </a:p>
          <a:p>
            <a:r>
              <a:rPr lang="en-US" dirty="0"/>
              <a:t>If the person's able to verbally articulate it, great. But there might be occasions where we're reliant on other people to be able to share those insights such as siblings, parents, grandparents, </a:t>
            </a:r>
            <a:r>
              <a:rPr lang="en-US" dirty="0" err="1"/>
              <a:t>carers</a:t>
            </a:r>
            <a:r>
              <a:rPr lang="en-US" dirty="0"/>
              <a:t>, </a:t>
            </a:r>
            <a:r>
              <a:rPr lang="en-US" dirty="0" err="1"/>
              <a:t>neighbours</a:t>
            </a:r>
            <a:r>
              <a:rPr lang="en-US" dirty="0"/>
              <a:t>, friends, potentially other practitioners. But what's important is when we're drawing on our observations of an individual, when we're drawing on the input of other individuals that we're making sure it comes back to the individual as opposed to what we're hearing other people saying about how they feel themselves (</a:t>
            </a:r>
            <a:r>
              <a:rPr lang="en-US" dirty="0" err="1"/>
              <a:t>e.g</a:t>
            </a:r>
            <a:r>
              <a:rPr lang="en-US" dirty="0"/>
              <a:t> maybe it's their guilt about not being able to support an individual as much; maybe it's what they think the individual needs to receive)</a:t>
            </a:r>
          </a:p>
          <a:p>
            <a:endParaRPr lang="en-US" dirty="0"/>
          </a:p>
          <a:p>
            <a:r>
              <a:rPr lang="en-US" dirty="0"/>
              <a:t>So where we are drawing on observations in behavior, terminology, language, body language, for example, those observations are just as important as the words that somebody articulates to us when we're then drawing on other people's input. And that insight into the individual, we've really got to make sure that they're talking about the individual themselves. </a:t>
            </a:r>
          </a:p>
          <a:p>
            <a:endParaRPr lang="en-US" dirty="0"/>
          </a:p>
          <a:p>
            <a:r>
              <a:rPr lang="en-US" dirty="0"/>
              <a:t>When it comes to co-production, that often gets described as “we work in partnership with people” but co-production really is focused on trying to reduce the power imbalance that we sometimes have between practitioners and individuals. And if you think about what our role is, our role is to understand what life is like for the individual in order to identify if they have any care and support needs, what are their outcomes, what matters to them, and what risks are being identified for that individual?</a:t>
            </a:r>
          </a:p>
          <a:p>
            <a:endParaRPr lang="en-US" dirty="0"/>
          </a:p>
          <a:p>
            <a:r>
              <a:rPr lang="en-US" dirty="0"/>
              <a:t>Then in terms of how that translates into practice its if I'm writing an assessment, I should see evidence throughout that assessment of essentially a two way conversation. The development of the personal plans should be done with the individual or their representative. It's not a we've had a lovely conversation with you so we will now go and write up the plan. The plan is about how that person's going to be supported in their day to day life so that individual should be enabled to contribute to what that plan looks like as much as possible </a:t>
            </a:r>
          </a:p>
          <a:p>
            <a:endParaRPr lang="en-US" dirty="0"/>
          </a:p>
          <a:p>
            <a:r>
              <a:rPr lang="en-US" dirty="0"/>
              <a:t>Strengths based approaches we're going to talk about as we go through the session. This isn't simply a case of writing down the good things or the nice things about an individual. There is a difference between there is a box on a form that allows us to capture strengths versus we are adopting a strengths based approach. When we're identifying the strengths of an individual child or adult, it's really important that this contact gets to that, that there's meaning and purpose. It's pointless writing in a box somewhere on a form that is headed strengths that Betty is still able to drive at 87 if when I have a conversation with Betty and ask, When did you last drive Betty? She says, not not for a couple of years as I’ve completely lost my confidence and I doubt I'll drive again. </a:t>
            </a:r>
          </a:p>
          <a:p>
            <a:endParaRPr lang="en-US" dirty="0"/>
          </a:p>
          <a:p>
            <a:r>
              <a:rPr lang="en-US" dirty="0"/>
              <a:t>I don't just identify the things that are working well for the individual, but I'm thinking about how we are using those to develop the plan for the individual. A strengths based approach would mean I'm seeing personal plans that reinforce the strengths of the individual, the things they can do themselves, the things other people can help with. Our plan shouldn't just be based on the things the person can't do or they need help with.</a:t>
            </a:r>
          </a:p>
          <a:p>
            <a:r>
              <a:rPr lang="en-US" dirty="0"/>
              <a:t>A good strengths based approach means I've got a plan that reinforces, builds on the strengths of the individual.</a:t>
            </a:r>
          </a:p>
          <a:p>
            <a:endParaRPr lang="en-US" dirty="0"/>
          </a:p>
          <a:p>
            <a:r>
              <a:rPr lang="en-US" dirty="0"/>
              <a:t>In terms of being outcome focused what we're essentially talking about is what matters to the individual. What is it that makes them smile? What is it that makes them feel content? What is it that gives them purpose, makes them feel unique?</a:t>
            </a:r>
          </a:p>
          <a:p>
            <a:endParaRPr lang="en-US" dirty="0"/>
          </a:p>
          <a:p>
            <a:r>
              <a:rPr lang="en-US" dirty="0"/>
              <a:t>There is a difference in terms of this is what's really important to me versus this is my preference about how my needs are to be met. So when somebody says I prefer to have a shower over a bath, that’s the precedence over how the personal care needs to be met. That's very different to them saying, I want to be able to sit out in my garden and look at the tree that my husband planted when we first got married, because that is something that's really special to me, that's unique to the individual.</a:t>
            </a:r>
          </a:p>
          <a:p>
            <a:endParaRPr lang="en-US" dirty="0"/>
          </a:p>
          <a:p>
            <a:endParaRPr lang="en-US" dirty="0"/>
          </a:p>
          <a:p>
            <a:r>
              <a:rPr lang="en-US" dirty="0"/>
              <a:t>Positive risk taking probably happens more than we give ourselves credit for. The question is, are we actually explicitly describing that we are supporting positive risk taking? Everybody's life has an element of risk associated with it. And what we need to be thinking about is the context of all of the other principles you can see on the screen, because you can't really do one of those in isolation.</a:t>
            </a:r>
          </a:p>
          <a:p>
            <a:r>
              <a:rPr lang="en-US" dirty="0"/>
              <a:t>But when we're thinking about positive risk taking, we're giving consideration to what the person is telling us about the lived experience on a day to day basis they would be wanting to have. Where we identified that there are strengths for this individual are there things they can do for themselves or other people who can help them. Are we doing too much for people? Are we giving too much service or are we micromanaging aspects of their day to day lives that we don't really need to be thinking about? The key is how we then articulate, become confident and share with each other that we are essentially promoting risk taking in order to provide the individual child or adult with the the most fulfilled life that is possible.</a:t>
            </a:r>
          </a:p>
          <a:p>
            <a:endParaRPr lang="en-US" dirty="0"/>
          </a:p>
          <a:p>
            <a:r>
              <a:rPr lang="en-US" dirty="0"/>
              <a:t>The key with positive risk taking is that we all collectively understand the risks, that we collectively understand the likelihood of that risk, the impact of the risk that we share, the management of that risk in terms of planning, and that we are collectively reviewing that and measuring the impact on the person's experience in terms of being proportionate. This is where we really need to think about how much do we end up doing for the child or for the adult.</a:t>
            </a:r>
          </a:p>
          <a:p>
            <a:endParaRPr lang="en-US" dirty="0"/>
          </a:p>
          <a:p>
            <a:r>
              <a:rPr lang="en-US" dirty="0"/>
              <a:t>When it comes to being proportionate I see plans that are hugely detailed in terms of almost every movement of the individual on a day to day basis. What we have to remember is that children and adults are in receipt of care and support services from providers because they have specific needs that have been identified, there are risks that have been identified for the individual, the individual is telling us what matters to them. And what we should be doing is planning an approach that responds to those three areas. We need to leave flexibility for individual to exercise their choice, to change their mind, to do something different day to day where it's possible. So there is something about how much do we end up doing for the person rather than with the person, or even leaving the person to do some of that for themselves.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12</a:t>
            </a:fld>
            <a:endParaRPr lang="en-US"/>
          </a:p>
        </p:txBody>
      </p:sp>
    </p:spTree>
    <p:extLst>
      <p:ext uri="{BB962C8B-B14F-4D97-AF65-F5344CB8AC3E}">
        <p14:creationId xmlns:p14="http://schemas.microsoft.com/office/powerpoint/2010/main" val="2440802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13</a:t>
            </a:fld>
            <a:endParaRPr lang="en-US"/>
          </a:p>
        </p:txBody>
      </p:sp>
    </p:spTree>
    <p:extLst>
      <p:ext uri="{BB962C8B-B14F-4D97-AF65-F5344CB8AC3E}">
        <p14:creationId xmlns:p14="http://schemas.microsoft.com/office/powerpoint/2010/main" val="6390135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14</a:t>
            </a:fld>
            <a:endParaRPr lang="en-US"/>
          </a:p>
        </p:txBody>
      </p:sp>
    </p:spTree>
    <p:extLst>
      <p:ext uri="{BB962C8B-B14F-4D97-AF65-F5344CB8AC3E}">
        <p14:creationId xmlns:p14="http://schemas.microsoft.com/office/powerpoint/2010/main" val="30841502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We’re now going to give some thought to working with people in a strengths based way. But it is important to </a:t>
            </a:r>
            <a:r>
              <a:rPr lang="en-US" dirty="0" err="1"/>
              <a:t>recognise</a:t>
            </a:r>
            <a:r>
              <a:rPr lang="en-US" dirty="0"/>
              <a:t> that it is about the person centered approach here. It's about making sure that we're really understanding the individual in the middle of all of the activity. It's the point that was raised before around </a:t>
            </a:r>
            <a:r>
              <a:rPr lang="en-US"/>
              <a:t>the well-being </a:t>
            </a:r>
            <a:r>
              <a:rPr lang="en-US" dirty="0"/>
              <a:t>activity of delve deeper, ask the ‘so what’ questions and really get a sense of what this means for the individual.</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15</a:t>
            </a:fld>
            <a:endParaRPr lang="en-US"/>
          </a:p>
        </p:txBody>
      </p:sp>
    </p:spTree>
    <p:extLst>
      <p:ext uri="{BB962C8B-B14F-4D97-AF65-F5344CB8AC3E}">
        <p14:creationId xmlns:p14="http://schemas.microsoft.com/office/powerpoint/2010/main" val="14082227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considering the RISCA statutory guidance and regulations, it's really interesting when we map out the stages of the individual's journey from the point that the referral is received by a provider through to closing down any intervention or provision. And again, that will vary based on an individual's circumstances. It could be that the provision was put in place for a temporary period. It could be that the needs of the individual have escalated such that they need a different type of support or it could be that the individual has sadly passed away and the service is no longer required for that individual. </a:t>
            </a:r>
          </a:p>
          <a:p>
            <a:endParaRPr lang="en-US" dirty="0"/>
          </a:p>
          <a:p>
            <a:r>
              <a:rPr lang="en-US" dirty="0"/>
              <a:t>But what we need to be thinking about is how do we actually make sure everybody understands each of the steps of the journey, getting the understanding of what does quality look like at each of these stages and understanding of why are we promoting a person centered strengths based approach throughout each of these steps of the individual's journey coming into the service.</a:t>
            </a:r>
          </a:p>
          <a:p>
            <a:endParaRPr lang="en-US" dirty="0"/>
          </a:p>
          <a:p>
            <a:r>
              <a:rPr lang="en-US" dirty="0"/>
              <a:t>Starting with the referral that's received (which could be a self-referral, It could be from health, it could be from social care) what's really important is through that referral as a provider, you're gathering as much information as possible to gain an understanding of the individual.</a:t>
            </a:r>
          </a:p>
          <a:p>
            <a:endParaRPr lang="en-US" dirty="0"/>
          </a:p>
          <a:p>
            <a:r>
              <a:rPr lang="en-US" dirty="0"/>
              <a:t>It's important to remember that at the point the referral comes in and the point in which the provider starts to undertake their suitability assessment as required in the regulations that we have a read across to the statement of purpose. So the referral that comes in from from the person commissioning the service should be accompanied by a care and support plan, potentially an assessment.</a:t>
            </a:r>
          </a:p>
          <a:p>
            <a:endParaRPr lang="en-US" dirty="0"/>
          </a:p>
          <a:p>
            <a:r>
              <a:rPr lang="en-US" dirty="0"/>
              <a:t>But the more information that you can gather at that stage about the individual allows you to do that suitability assessment, it allows you to check across to the statement of purpose that what's been asked for is in line with what you've stated you provide as a provider. It's also your opportunity to think about matching. So it might be a case of matching a member of staff to support the individual, It could be matching the individual who the to other people who are receiving the service already. </a:t>
            </a:r>
          </a:p>
          <a:p>
            <a:endParaRPr lang="en-US" dirty="0"/>
          </a:p>
          <a:p>
            <a:r>
              <a:rPr lang="en-US" dirty="0"/>
              <a:t>If it's determined that as a provider you're able to provide support to the individual, you're required to provide the Service Information Handbook. The regulations and the statutory guidance are clear about what content needs to be included in the Service Information Handbook but what's really important is as a provider you take a step back and really think about who is this handbook for? Go back into that handbook and have a look for the jargon, the generic terminology, go back into that handbook and read it as if you're the child or the adult coming into the setting or receiving the service for the first time. What difference are we making to the life of the individual? Do you understand what's in that handbook? Does it tell you what you really want to know? So some of the best handbooks I've seen develop will be those that have been developed with the individuals who receive the support from the </a:t>
            </a:r>
            <a:r>
              <a:rPr lang="en-US" dirty="0" err="1"/>
              <a:t>organisation</a:t>
            </a:r>
            <a:r>
              <a:rPr lang="en-US" dirty="0"/>
              <a:t> in children's residential homes. I've seen children and staff produce DVDs as their version of the Service Information Handbook.</a:t>
            </a:r>
          </a:p>
          <a:p>
            <a:r>
              <a:rPr lang="en-US" dirty="0"/>
              <a:t>You get the staff perspective of what it's like in the home, but the children and young people are also contributing to what life is like in that home. I've seen examples where providers have asked staff to all walk out of the building and stand at the front gates, looking back at the home, describing what they see. Describe how they feel walking down the path. What does that look like? What does it feel like going through the front door? What do you see? What you smell, what you hear? So there's information handbooks. They do need to satisfy the requirements of the legislation. It's also important that we're thinking about does this provide the individual with the information that they really want to know? Ask people who were in your services already, ask people who have left whether they received the information that was really important them from that we may through service agreements and then you will develop the personal plan for the individual. </a:t>
            </a:r>
          </a:p>
          <a:p>
            <a:endParaRPr lang="en-US" dirty="0"/>
          </a:p>
          <a:p>
            <a:r>
              <a:rPr lang="en-US" dirty="0"/>
              <a:t>Now, the personal plan needs to be in place before day one of the individual coming into the setting and be heavily based on the information provided by social care. But it is really important that we are starting to give consideration to the principles of the Social Services </a:t>
            </a:r>
            <a:r>
              <a:rPr lang="en-US"/>
              <a:t>and Well-being </a:t>
            </a:r>
            <a:r>
              <a:rPr lang="en-US" dirty="0"/>
              <a:t>Act, not just the principles that underpin RISCA in terms of the development of the plans. So am I seeing evidence of the individual's voice choice and control? Where it's appropriate? Where it's possible? Is the plan co-produced with the individual? Is it strengths based? Is it outcome focused? Does it promote positive risk taking? Maybe it's a bit too early at this point to hugely delve into that area, but this is why you see the next steps in the process. Is it proportionate? We don't know the individual particularly well at this point because they haven't even come into your setting or started to receive the service.</a:t>
            </a:r>
          </a:p>
          <a:p>
            <a:endParaRPr lang="en-US" dirty="0"/>
          </a:p>
          <a:p>
            <a:r>
              <a:rPr lang="en-US" dirty="0"/>
              <a:t>The individual then comes in to your service. You as a provider are required to undertake your provider assessment. Again, same set of principles apply as the individual settles into receiving the service or settles into the new setting in which they're now living. Staff in the setting will be developing relationships, rapport, trust will be building with the individuals, getting more comfortable potentially with their situation and living arrangements. </a:t>
            </a:r>
          </a:p>
          <a:p>
            <a:r>
              <a:rPr lang="en-US" dirty="0"/>
              <a:t>That's why it's really important that that personal plan is then reviewed after the first seven days using the principles we've just described. But really doing that alongside the child or the adult who's now got a better sense of what of what's happening around them ongoing, that will be daily, weekly records, them being kept, supervision will be taking place with staff.</a:t>
            </a:r>
          </a:p>
          <a:p>
            <a:endParaRPr lang="en-US" dirty="0"/>
          </a:p>
          <a:p>
            <a:endParaRPr lang="en-US" dirty="0"/>
          </a:p>
          <a:p>
            <a:r>
              <a:rPr lang="en-US" dirty="0"/>
              <a:t>And again, one of the the key things to think about when we're in the ongoing delivery phase or the review of personal plans is it can be very easy to fall into the habit of monitoring and measuring the activity that is being delivered. They're receiving the care that they need, they're accessing the service they need, they are having the opportunities to do what's important to them but one of the questions that rarely gets asked is, So what's the impact we're having on the day to day life of the individual? So in those weekly or daily records, in the supervision sessions, in the reviews of plans when they're happening, as well as making sure that we're complying with what we should be doing in line with legislation we are making sure that we're delivering what we say will deliver in the plan and that consideration is being given to impact and what difference are we making to the life of the individual?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16</a:t>
            </a:fld>
            <a:endParaRPr lang="en-US"/>
          </a:p>
        </p:txBody>
      </p:sp>
    </p:spTree>
    <p:extLst>
      <p:ext uri="{BB962C8B-B14F-4D97-AF65-F5344CB8AC3E}">
        <p14:creationId xmlns:p14="http://schemas.microsoft.com/office/powerpoint/2010/main" val="31483141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set the context of the relationship between Social Services </a:t>
            </a:r>
            <a:r>
              <a:rPr lang="en-US"/>
              <a:t>and Well-being </a:t>
            </a:r>
            <a:r>
              <a:rPr lang="en-US" dirty="0"/>
              <a:t>Act and RISCA – the Social Services </a:t>
            </a:r>
            <a:r>
              <a:rPr lang="en-US"/>
              <a:t>and Well-being Act </a:t>
            </a:r>
            <a:r>
              <a:rPr lang="en-US" dirty="0"/>
              <a:t>brought with it an assessment model that you can see on the screen now which are the five circles on the left hand side, a lot of assessments within social care being referred to as what matters conversations or what matters assessments. If you've heard reference to what matters, it is essentially the assessment of the individual that's being described. And what should be happening is through the assessment process, I'm establishing what the personal circumstances of the individual are, the outcomes of the individual i.e. what are they saying matters to them? But I don't want to then capture the rest of the model in separate boxes I want to make the linkages across to them. </a:t>
            </a:r>
          </a:p>
          <a:p>
            <a:endParaRPr lang="en-US" dirty="0"/>
          </a:p>
          <a:p>
            <a:r>
              <a:rPr lang="en-US" dirty="0"/>
              <a:t>So when an individual says these are the things that are really important to me, these are what matters to me, this is how I want to be. This is how I want to feel my what matters conversation in my assessment approach </a:t>
            </a:r>
            <a:r>
              <a:rPr lang="en-US"/>
              <a:t>then explores okay</a:t>
            </a:r>
            <a:r>
              <a:rPr lang="en-US" dirty="0"/>
              <a:t>, so what's stopping that from happening currently? why aren't you able to do the things that you're describing (barriers). Consideration is then </a:t>
            </a:r>
            <a:r>
              <a:rPr lang="en-US"/>
              <a:t>given to </a:t>
            </a:r>
            <a:r>
              <a:rPr lang="en-US" dirty="0"/>
              <a:t>how much of that you are able to do for yourself? who else can help you? what can you access in the community? We then move on to exploring what the risks are if the individual is not able to do those things that matters to them, if they're not able to feel the way they’re wanting to feel.</a:t>
            </a:r>
          </a:p>
          <a:p>
            <a:endParaRPr lang="en-US" dirty="0"/>
          </a:p>
          <a:p>
            <a:r>
              <a:rPr lang="en-US" dirty="0"/>
              <a:t>That's what I want to be exploring and that's what I want to capture through the care and support assessment. I equally need to be identifying what the care and support needs of the individual </a:t>
            </a:r>
            <a:r>
              <a:rPr lang="en-US"/>
              <a:t>are. The </a:t>
            </a:r>
            <a:r>
              <a:rPr lang="en-US" dirty="0"/>
              <a:t>Social Services </a:t>
            </a:r>
            <a:r>
              <a:rPr lang="en-US"/>
              <a:t>and Well-being </a:t>
            </a:r>
            <a:r>
              <a:rPr lang="en-US" dirty="0"/>
              <a:t>Act brought with it an eligibility criteria that is now based on individual </a:t>
            </a:r>
            <a:r>
              <a:rPr lang="en-US"/>
              <a:t>care and support </a:t>
            </a:r>
            <a:r>
              <a:rPr lang="en-US" dirty="0"/>
              <a:t>needs. So through that assessment, not only am I identifying what the outcomes of the individual are, I'm wanting to identify what the care and support needs of the individual are equally, and I can use the same approach to using the model as I have done for outcomes – I identify the care and support needs, I then explore with the individual and those around and what's stopping that need from being met. How much can they meet the needs themselves? Who can help them? What can they access in the community to meet the need? What's the risk if the need isn't being met. </a:t>
            </a:r>
          </a:p>
          <a:p>
            <a:endParaRPr lang="en-US" dirty="0"/>
          </a:p>
          <a:p>
            <a:r>
              <a:rPr lang="en-US" dirty="0"/>
              <a:t>All of this information collectively informs the decisions around eligibility. If it's identified that an individual has an eligible care and support need </a:t>
            </a:r>
            <a:r>
              <a:rPr lang="en-US"/>
              <a:t>that is </a:t>
            </a:r>
            <a:r>
              <a:rPr lang="en-US" dirty="0"/>
              <a:t>then translated into the care and support plan for the individual. The box on the right hand slide of the is a high level description of what the care and support plan needs to capture. This is what then gets passed through to providers. </a:t>
            </a:r>
          </a:p>
          <a:p>
            <a:endParaRPr lang="en-US" dirty="0"/>
          </a:p>
          <a:p>
            <a:r>
              <a:rPr lang="en-US" dirty="0"/>
              <a:t>As we've just seen, the approach that's just been described around, identify the outcomes, identify the care and support needs, explore with the individual and those around them, what's stopping them, what's helping them, what's the risk if it's not achieved is an approach that providers can equally use when they're undertaking their assessments and formulating plans. </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17</a:t>
            </a:fld>
            <a:endParaRPr lang="en-US"/>
          </a:p>
        </p:txBody>
      </p:sp>
    </p:spTree>
    <p:extLst>
      <p:ext uri="{BB962C8B-B14F-4D97-AF65-F5344CB8AC3E}">
        <p14:creationId xmlns:p14="http://schemas.microsoft.com/office/powerpoint/2010/main" val="2145069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a provider receives the care and support plan, this is where the duties </a:t>
            </a:r>
            <a:r>
              <a:rPr lang="en-US"/>
              <a:t>under RISCA kick </a:t>
            </a:r>
            <a:r>
              <a:rPr lang="en-US" dirty="0"/>
              <a:t>in in terms of undertaking your assessments and developing the personal plan. RISCA is clear that the personal plan needs to include the individual's personal outcomes, an understanding of their care and support needs, what their personal preferences are about how they want their needs to be met and their outcomes achieved? What are the risks or the challenges identified for the individual and is there a need to consider specialist assessments that have been undertaken or need to be undertaken?</a:t>
            </a:r>
          </a:p>
          <a:p>
            <a:endParaRPr lang="en-US" dirty="0"/>
          </a:p>
          <a:p>
            <a:endParaRPr lang="en-US" dirty="0"/>
          </a:p>
          <a:p>
            <a:r>
              <a:rPr lang="en-US" dirty="0"/>
              <a:t>Think of it as the care and support plan essentially describes to you What needs to happen and why while the personal plan is taking that a step further in terms of now getting into the detail of how we are going to be able to do that.</a:t>
            </a:r>
          </a:p>
          <a:p>
            <a:endParaRPr lang="en-US" dirty="0"/>
          </a:p>
          <a:p>
            <a:r>
              <a:rPr lang="en-US" dirty="0"/>
              <a:t>What you can see in the grey box is a summary of what then gets put into the personal plan for the individual. Remembering the principles we described earlier should be underpinning the approach by which the plans are developed.</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18</a:t>
            </a:fld>
            <a:endParaRPr lang="en-US"/>
          </a:p>
        </p:txBody>
      </p:sp>
    </p:spTree>
    <p:extLst>
      <p:ext uri="{BB962C8B-B14F-4D97-AF65-F5344CB8AC3E}">
        <p14:creationId xmlns:p14="http://schemas.microsoft.com/office/powerpoint/2010/main" val="40150837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GB" b="0" dirty="0"/>
              <a:t>Whilst this slide looks quite busy what it is doing is focusing in on is what do we need to be capturing through the assessment and the planning process.</a:t>
            </a:r>
          </a:p>
          <a:p>
            <a:endParaRPr lang="en-GB" b="1" dirty="0"/>
          </a:p>
          <a:p>
            <a:r>
              <a:rPr lang="en-GB" b="0" dirty="0"/>
              <a:t>Now the words we often hear used in practice will be the words ‘wants and ‘needs’ spoken by everybody around the individual, and sometimes the individual might be using those words, for example What I want you to do for me is this / What I need you to give me is/ What you need to do for my mum is/ What we want you to do is call in four times a day to provide </a:t>
            </a:r>
            <a:r>
              <a:rPr lang="en-GB" b="0"/>
              <a:t>care/ What </a:t>
            </a:r>
            <a:r>
              <a:rPr lang="en-GB" b="0" dirty="0"/>
              <a:t>we want you to do is stop the child from being exposed to risk/ What we need you to give the child is a stable placement. </a:t>
            </a:r>
          </a:p>
          <a:p>
            <a:endParaRPr lang="en-GB" b="0" dirty="0"/>
          </a:p>
          <a:p>
            <a:r>
              <a:rPr lang="en-GB" b="0" dirty="0"/>
              <a:t>Quite often the words ‘wants’ and ‘needs’ have been used to describe services, activities, interventions, things that are done ‘to’ the individual. But what we need to be understanding and describing is what the actual care and support needs of the individual are and not the service requirement or the intervention that's required.</a:t>
            </a:r>
          </a:p>
          <a:p>
            <a:endParaRPr lang="en-GB" b="0" dirty="0"/>
          </a:p>
          <a:p>
            <a:r>
              <a:rPr lang="en-GB" b="0" dirty="0"/>
              <a:t>This is where some of the generic jargon terminology starts to come in e.g. the care and support need will be described as ‘the person has needs in relation to their personal care’ or ‘the person needs help with their medication’ or ‘the person needs support to be able to socialise’ – we fall into that habit of describing what it is we think we need to provide. Whereas really describing care and support needs through the lens of why do they need something in the first place is far more helpful. So when describing care and support needs, don't think what is it they need instead think about Why do they need it? For example if we’re writing that someone needs help with personal care, what's the personal care they need and why do they need it? Is it because they're prone to UTI so we need to make sure that they're clean and they're kept clean. Is it because they're they're prone to pressure sores so we need to keep them clean. Is it the care and support need is in relation to managing their emotional needs, managing some of that self regulation due to trauma that they've experienced previously.</a:t>
            </a:r>
          </a:p>
          <a:p>
            <a:endParaRPr lang="en-GB" b="0" dirty="0"/>
          </a:p>
          <a:p>
            <a:r>
              <a:rPr lang="en-GB" b="0" dirty="0"/>
              <a:t>Is their need for support around medication because their dexterity in their fingers doesn't help them to be able to pop tablets out of blister packs or is it because they forget to take it because they've got memory challenges? So care and support these needs describe the reason why somebody needs the support as opposed to what it is they need. And I have to combine that with what matters to the person, what are the outcomes they're saying are important to them and what are the risks that are being identified for the individual?</a:t>
            </a:r>
          </a:p>
          <a:p>
            <a:endParaRPr lang="en-GB" b="1" dirty="0"/>
          </a:p>
          <a:p>
            <a:endParaRPr lang="en-GB" b="1" dirty="0"/>
          </a:p>
          <a:p>
            <a:r>
              <a:rPr lang="en-GB" b="0" dirty="0"/>
              <a:t>Remembering the principle of positive risk taking. So my assessments and plans need to encompass what's within this blue line. And the more we're able to describe it through this lens, the better chance we've got of moving from being fixers to facilitators of </a:t>
            </a:r>
            <a:r>
              <a:rPr lang="en-GB" b="0"/>
              <a:t>people's well-being </a:t>
            </a:r>
            <a:r>
              <a:rPr lang="en-GB" b="0" dirty="0"/>
              <a:t>on their lived experiences. </a:t>
            </a:r>
          </a:p>
          <a:p>
            <a:endParaRPr lang="en-GB"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F097BDB-75B6-4650-A329-33F919DBE88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7441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sessions are split into a number of different parts. The first part of the session really is around getting into the legislative context, starting to think about what's required in terms of person </a:t>
            </a:r>
            <a:r>
              <a:rPr lang="en-US" dirty="0" err="1"/>
              <a:t>centred</a:t>
            </a:r>
            <a:r>
              <a:rPr lang="en-US" dirty="0"/>
              <a:t> practice and weaving its way through all of this will be the focus on strengths based practice. </a:t>
            </a:r>
          </a:p>
          <a:p>
            <a:endParaRPr lang="en-US"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dirty="0"/>
              <a:t>In terms of the legislative context, we're concentrating primarily on the Social Services </a:t>
            </a:r>
            <a:r>
              <a:rPr lang="en-US"/>
              <a:t>and Well-being </a:t>
            </a:r>
            <a:r>
              <a:rPr lang="en-US" dirty="0"/>
              <a:t>Act and the Regulation and Inspection of Social Care Wales Act, which I'll refer to as RISCA from here on in. It is important to note that as a regulated setting, you will be working to the requirements of RISCA but it's really helpful and important to understand the context of the Social Services </a:t>
            </a:r>
            <a:r>
              <a:rPr lang="en-US"/>
              <a:t>and Well-being </a:t>
            </a:r>
            <a:r>
              <a:rPr lang="en-US" dirty="0"/>
              <a:t>Act and the way that underpins the requirements of RISCA. </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en-US" dirty="0"/>
          </a:p>
          <a:p>
            <a:pPr marL="0" marR="0" lvl="0" indent="0" algn="l" defTabSz="912813" rtl="0" eaLnBrk="1" fontAlgn="base" latinLnBrk="0" hangingPunct="1">
              <a:lnSpc>
                <a:spcPct val="100000"/>
              </a:lnSpc>
              <a:spcBef>
                <a:spcPct val="30000"/>
              </a:spcBef>
              <a:spcAft>
                <a:spcPct val="0"/>
              </a:spcAft>
              <a:buClrTx/>
              <a:buSzTx/>
              <a:buFontTx/>
              <a:buNone/>
              <a:tabLst/>
              <a:defRPr/>
            </a:pPr>
            <a:r>
              <a:rPr lang="en-US" dirty="0"/>
              <a:t>So this session will be drawing out an insight into both of those pieces of legislation and where the crossovers are and where they both complement each other.</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a:t>
            </a:fld>
            <a:endParaRPr lang="en-US"/>
          </a:p>
        </p:txBody>
      </p:sp>
    </p:spTree>
    <p:extLst>
      <p:ext uri="{BB962C8B-B14F-4D97-AF65-F5344CB8AC3E}">
        <p14:creationId xmlns:p14="http://schemas.microsoft.com/office/powerpoint/2010/main" val="42401070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2813" rtl="0" eaLnBrk="1" fontAlgn="base" latinLnBrk="0" hangingPunct="1">
              <a:lnSpc>
                <a:spcPct val="100000"/>
              </a:lnSpc>
              <a:spcBef>
                <a:spcPct val="30000"/>
              </a:spcBef>
              <a:spcAft>
                <a:spcPct val="0"/>
              </a:spcAft>
              <a:buClrTx/>
              <a:buSzTx/>
              <a:buFontTx/>
              <a:buNone/>
              <a:tabLst/>
              <a:defRPr/>
            </a:pPr>
            <a:r>
              <a:rPr lang="en-GB" b="1" dirty="0"/>
              <a:t>S</a:t>
            </a:r>
            <a:r>
              <a:rPr lang="en-GB" b="0" dirty="0"/>
              <a:t>o again, we can see where the principles for practice lend themselves nicely and need to underpin the approaches, the practice, the steps, the parts of the process that we should be following.</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20</a:t>
            </a:fld>
            <a:endParaRPr lang="en-US"/>
          </a:p>
        </p:txBody>
      </p:sp>
    </p:spTree>
    <p:extLst>
      <p:ext uri="{BB962C8B-B14F-4D97-AF65-F5344CB8AC3E}">
        <p14:creationId xmlns:p14="http://schemas.microsoft.com/office/powerpoint/2010/main" val="20320842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Taking some time to reflect on the input that has been shared in discussions either by yourself or in groups, considering the principles of practice that you can see on the screen, share with each other those experiences of where you have seen those principles in practice. What do you hear when services and support is being provided that gives you the reassurance that that is the practice and the culture of your </a:t>
            </a:r>
            <a:r>
              <a:rPr lang="en-US" dirty="0" err="1"/>
              <a:t>organisation</a:t>
            </a:r>
            <a:r>
              <a:rPr lang="en-US" dirty="0"/>
              <a:t>? Maybe it's a case of what you see recorded or written down in the paperwork that needs to be produced</a:t>
            </a:r>
          </a:p>
          <a:p>
            <a:endParaRPr lang="en-US" dirty="0"/>
          </a:p>
          <a:p>
            <a:r>
              <a:rPr lang="en-US" dirty="0"/>
              <a:t>Do some reflection on how well you are delivering on the principles – trying to take a strengths based approach, Start the conversation/ reflection with identifying the bits you know we do well, the things we're confident with, and this is how we know we do them well. This is how we know we do them well. </a:t>
            </a:r>
          </a:p>
          <a:p>
            <a:endParaRPr lang="en-US" dirty="0"/>
          </a:p>
          <a:p>
            <a:r>
              <a:rPr lang="en-US" dirty="0"/>
              <a:t>So take about 15-20 minutes in your groups to really unpick what this looks like, what it sounds like within your </a:t>
            </a:r>
            <a:r>
              <a:rPr lang="en-US" dirty="0" err="1"/>
              <a:t>organisations</a:t>
            </a:r>
            <a:r>
              <a:rPr lang="en-US" dirty="0"/>
              <a:t>. Share the examples of where it's working well, Share the examples of where you're reflecting, where are there areas a bit more or something different could be done. </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21</a:t>
            </a:fld>
            <a:endParaRPr lang="en-US"/>
          </a:p>
        </p:txBody>
      </p:sp>
    </p:spTree>
    <p:extLst>
      <p:ext uri="{BB962C8B-B14F-4D97-AF65-F5344CB8AC3E}">
        <p14:creationId xmlns:p14="http://schemas.microsoft.com/office/powerpoint/2010/main" val="36990680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a:t>
            </a:r>
            <a:r>
              <a:rPr lang="en-US" dirty="0" err="1"/>
              <a:t>summarise</a:t>
            </a:r>
            <a:r>
              <a:rPr lang="en-US" dirty="0"/>
              <a:t> the element of person centered practice, making the links across to what we're required to have in place, and again thinking about the lens of quality, some of the key areas in which we can really focus in on are we getting person centered practice right? Do you describe it in your statement of purpose? Is that approach described in the information guides in a way that the individual can understand, almost start to feel what their experiences will be, are we thinking about the care and support needs, the outcomes, the risks? Are we delving deeper and asking the so what question of what the terminology means when we're considering our suitability assessments? When we're developing and producing our assessments and personal plans and undertaking the reviews are we describing our standards of care and support, are we </a:t>
            </a:r>
            <a:r>
              <a:rPr lang="en-US" dirty="0" err="1"/>
              <a:t>recognising</a:t>
            </a:r>
            <a:r>
              <a:rPr lang="en-US" dirty="0"/>
              <a:t> that actually those standards of care and support read right across to the definition </a:t>
            </a:r>
            <a:r>
              <a:rPr lang="en-US"/>
              <a:t>of well-being </a:t>
            </a:r>
            <a:r>
              <a:rPr lang="en-US" dirty="0"/>
              <a:t>in the Social Services </a:t>
            </a:r>
            <a:r>
              <a:rPr lang="en-US"/>
              <a:t>and Well-being </a:t>
            </a:r>
            <a:r>
              <a:rPr lang="en-US" dirty="0"/>
              <a:t>Act</a:t>
            </a:r>
          </a:p>
          <a:p>
            <a:endParaRPr lang="en-US" dirty="0"/>
          </a:p>
          <a:p>
            <a:r>
              <a:rPr lang="en-US" dirty="0"/>
              <a:t>And and when it comes to being inspected by Care Inspectorate Wales, they will be focusing in on </a:t>
            </a:r>
            <a:r>
              <a:rPr lang="en-US"/>
              <a:t>those well-being </a:t>
            </a:r>
            <a:r>
              <a:rPr lang="en-US" dirty="0"/>
              <a:t>outcomes. They will be looking for the evidence of person centered and strengths based practice across all of the aspects of what we're required to provide.</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22</a:t>
            </a:fld>
            <a:endParaRPr lang="en-US"/>
          </a:p>
        </p:txBody>
      </p:sp>
    </p:spTree>
    <p:extLst>
      <p:ext uri="{BB962C8B-B14F-4D97-AF65-F5344CB8AC3E}">
        <p14:creationId xmlns:p14="http://schemas.microsoft.com/office/powerpoint/2010/main" val="3344619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structure of the session is around setting the legislative context, understanding what our roles and responsibilities are, but really putting the focus on defining quality through the lens of the individual, linking it back to the legislative context, but always thinking about where is the individual in the middle of all of the activity that we are taking forward.</a:t>
            </a:r>
          </a:p>
          <a:p>
            <a:endParaRPr lang="en-US" dirty="0"/>
          </a:p>
          <a:p>
            <a:r>
              <a:rPr lang="en-US" dirty="0"/>
              <a:t>Some of this focus will be on how will we be working with people in the strengths based way.</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3</a:t>
            </a:fld>
            <a:endParaRPr lang="en-US"/>
          </a:p>
        </p:txBody>
      </p:sp>
    </p:spTree>
    <p:extLst>
      <p:ext uri="{BB962C8B-B14F-4D97-AF65-F5344CB8AC3E}">
        <p14:creationId xmlns:p14="http://schemas.microsoft.com/office/powerpoint/2010/main" val="2515886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the resource is being used in a group environment, then the following pointers on the slide in terms of creating that learning environment could be really useful for you in terms of confidentiality.</a:t>
            </a:r>
          </a:p>
          <a:p>
            <a:endParaRPr lang="en-US" dirty="0"/>
          </a:p>
          <a:p>
            <a:r>
              <a:rPr lang="en-US" dirty="0"/>
              <a:t>The more you can draw on your experiences of working with individuals within regulated settings, the more the training comes to life. But it's really important that if you're facilitating this session in a group environment, that you do not share any personal information about the individuals that you're talking about. </a:t>
            </a:r>
          </a:p>
          <a:p>
            <a:endParaRPr lang="en-US" dirty="0"/>
          </a:p>
          <a:p>
            <a:r>
              <a:rPr lang="en-US" dirty="0"/>
              <a:t>Drawing on those real lived experiences that staff and managers and leaders will have, is really helpful.</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4</a:t>
            </a:fld>
            <a:endParaRPr lang="en-US"/>
          </a:p>
        </p:txBody>
      </p:sp>
    </p:spTree>
    <p:extLst>
      <p:ext uri="{BB962C8B-B14F-4D97-AF65-F5344CB8AC3E}">
        <p14:creationId xmlns:p14="http://schemas.microsoft.com/office/powerpoint/2010/main" val="1272667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5</a:t>
            </a:fld>
            <a:endParaRPr lang="en-US"/>
          </a:p>
        </p:txBody>
      </p:sp>
    </p:spTree>
    <p:extLst>
      <p:ext uri="{BB962C8B-B14F-4D97-AF65-F5344CB8AC3E}">
        <p14:creationId xmlns:p14="http://schemas.microsoft.com/office/powerpoint/2010/main" val="1918765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terms of the legislative context, the journey began with the Social Services </a:t>
            </a:r>
            <a:r>
              <a:rPr lang="en-US"/>
              <a:t>and Well-being </a:t>
            </a:r>
            <a:r>
              <a:rPr lang="en-US" dirty="0"/>
              <a:t>Act, it was legislated in 2014 and came into practice in 2016 and the Social Services </a:t>
            </a:r>
            <a:r>
              <a:rPr lang="en-US"/>
              <a:t>and Well-being </a:t>
            </a:r>
            <a:r>
              <a:rPr lang="en-US" dirty="0"/>
              <a:t>Act was heralded really as the transformation of the delivery of social care and the way in which partner agencies come together to promote </a:t>
            </a:r>
            <a:r>
              <a:rPr lang="en-US"/>
              <a:t>the well-being </a:t>
            </a:r>
            <a:r>
              <a:rPr lang="en-US" dirty="0"/>
              <a:t>of the citizens of Wales.</a:t>
            </a:r>
          </a:p>
          <a:p>
            <a:endParaRPr lang="en-US" dirty="0">
              <a:highlight>
                <a:srgbClr val="FFFF00"/>
              </a:highlight>
            </a:endParaRPr>
          </a:p>
          <a:p>
            <a:r>
              <a:rPr lang="en-US" b="0" dirty="0">
                <a:solidFill>
                  <a:srgbClr val="C00000"/>
                </a:solidFill>
                <a:highlight>
                  <a:srgbClr val="FFFF00"/>
                </a:highlight>
              </a:rPr>
              <a:t>There are a number of core elements of the Social Services </a:t>
            </a:r>
            <a:r>
              <a:rPr lang="en-US" b="0">
                <a:solidFill>
                  <a:srgbClr val="C00000"/>
                </a:solidFill>
                <a:highlight>
                  <a:srgbClr val="FFFF00"/>
                </a:highlight>
              </a:rPr>
              <a:t>and Well-being </a:t>
            </a:r>
            <a:r>
              <a:rPr lang="en-US" b="0" dirty="0">
                <a:solidFill>
                  <a:srgbClr val="C00000"/>
                </a:solidFill>
                <a:highlight>
                  <a:srgbClr val="FFFF00"/>
                </a:highlight>
              </a:rPr>
              <a:t>Act, the main ones being those on the screen now that draw real relevance across to roles and responsibilities and the emphasis for regulated providers. So the Act, as you can see in the title, brings a strong emphasis on our role in </a:t>
            </a:r>
            <a:r>
              <a:rPr lang="en-US" b="0">
                <a:solidFill>
                  <a:srgbClr val="C00000"/>
                </a:solidFill>
                <a:highlight>
                  <a:srgbClr val="FFFF00"/>
                </a:highlight>
              </a:rPr>
              <a:t>improving well-being </a:t>
            </a:r>
            <a:r>
              <a:rPr lang="en-US" b="0" dirty="0">
                <a:solidFill>
                  <a:srgbClr val="C00000"/>
                </a:solidFill>
                <a:highlight>
                  <a:srgbClr val="FFFF00"/>
                </a:highlight>
              </a:rPr>
              <a:t>and we'll come on to talk about that a bit later.</a:t>
            </a:r>
          </a:p>
          <a:p>
            <a:endParaRPr lang="en-US" dirty="0"/>
          </a:p>
          <a:p>
            <a:r>
              <a:rPr lang="en-US" dirty="0"/>
              <a:t>Linked to what you see around promoting and </a:t>
            </a:r>
            <a:r>
              <a:rPr lang="en-US"/>
              <a:t>improving well-being </a:t>
            </a:r>
            <a:r>
              <a:rPr lang="en-US" dirty="0"/>
              <a:t>is a strong emphasis on early intervention and prevention and we can think of early intervention and prevention in a number of ways. There's the element of we want to support people in their own homes, in their own communities as much as, and for as long as possible. We want to prevent the escalation of care and support needs, prevent the escalation of any risk associated with that individual.</a:t>
            </a:r>
          </a:p>
          <a:p>
            <a:endParaRPr lang="en-US" dirty="0"/>
          </a:p>
          <a:p>
            <a:r>
              <a:rPr lang="en-US" dirty="0"/>
              <a:t>But there will be occasions where individuals might need temporary care and support. So it could be that they have a period of time in a foster placement, in a residential care placement. They might need some care at home through domiciliary support services for a short period of time while they rehabilitate, while they get better, while they work on aspects of </a:t>
            </a:r>
            <a:r>
              <a:rPr lang="en-US"/>
              <a:t>their well-being </a:t>
            </a:r>
            <a:r>
              <a:rPr lang="en-US" dirty="0"/>
              <a:t>and care and support needs, risks that have been identified for the individual.</a:t>
            </a:r>
          </a:p>
          <a:p>
            <a:endParaRPr lang="en-US" dirty="0"/>
          </a:p>
          <a:p>
            <a:r>
              <a:rPr lang="en-US" dirty="0"/>
              <a:t>But if it isn't, if the intention is that this is a temporary arrangement, then we should always be focusing on how are we building the independence, how will we build the resilience of the individual to return to their own home if that's what the desired outcome is? But at the same time, we will also have individuals who, because of their needs, because of any risks that are identified, because of their outcomes and what matters to them </a:t>
            </a:r>
            <a:r>
              <a:rPr lang="en-US"/>
              <a:t>they may require </a:t>
            </a:r>
            <a:r>
              <a:rPr lang="en-US" dirty="0"/>
              <a:t>care and support for a longer period of time, if not indefinitely. </a:t>
            </a:r>
          </a:p>
          <a:p>
            <a:endParaRPr lang="en-US" dirty="0"/>
          </a:p>
          <a:p>
            <a:r>
              <a:rPr lang="en-US" dirty="0"/>
              <a:t>With the Act came the new requirements in relation to information, advice and assistance. This has been described in some places as a service, and that's often translated into things like a single points of access or first gateway contact gateways, for example. In other areas they very much see information, advice and assistance as an approach rather than a service as such.</a:t>
            </a:r>
          </a:p>
          <a:p>
            <a:endParaRPr lang="en-US" dirty="0"/>
          </a:p>
          <a:p>
            <a:r>
              <a:rPr lang="en-US" dirty="0"/>
              <a:t>But it links very heavily to the previous points around </a:t>
            </a:r>
            <a:r>
              <a:rPr lang="en-US"/>
              <a:t>improving well-being </a:t>
            </a:r>
            <a:r>
              <a:rPr lang="en-US" dirty="0"/>
              <a:t>and strengthening early intervention and prevention. How are we equipping individuals to be able to self resource, self-manage, self access to support what's available in communities or change their own situation themselves? And what we have to remember is that offer of information, advice and assistance isn't just available to the individuals who have care and support needs, but it should be also be available to practitioners supporting individuals.</a:t>
            </a:r>
          </a:p>
          <a:p>
            <a:endParaRPr lang="en-US" dirty="0"/>
          </a:p>
          <a:p>
            <a:endParaRPr lang="en-US" dirty="0"/>
          </a:p>
          <a:p>
            <a:r>
              <a:rPr lang="en-US" dirty="0"/>
              <a:t>With the Act came a new approach to assessment, a new approach to eligibility and a new approach to how we meet the care and support needs of individuals and we will come on to explore the approaches to assessment and care and support planning a bit later. But this is the bit where the two pieces of legislation really do come together because the majority of providers will be receiving referrals from social care and as a result of that will be inheriting the care and support plan that has been developed for the individual.</a:t>
            </a:r>
          </a:p>
          <a:p>
            <a:endParaRPr lang="en-US" dirty="0"/>
          </a:p>
          <a:p>
            <a:r>
              <a:rPr lang="en-US" dirty="0"/>
              <a:t>So from a provider perspective, the care and support plan that's developed by social care provides the information you then need to be able to go on and develop the personal plan that is required by RISCA in terms of how you will then meet the care and support needs of the individual. And it is important to remember that if an individual is receiving support from from a provider because they've been commissioned by the local authority to do that, the local authority does still retain the responsibility for making sure the care and support needs of the individual are being met appropriately.</a:t>
            </a:r>
          </a:p>
          <a:p>
            <a:endParaRPr lang="en-US" dirty="0"/>
          </a:p>
          <a:p>
            <a:r>
              <a:rPr lang="en-US" dirty="0"/>
              <a:t>There is a strong focus on safeguarding within the Act and the Wales safeguarding procedures have been issued under the Social Services </a:t>
            </a:r>
            <a:r>
              <a:rPr lang="en-US"/>
              <a:t>and Well-being </a:t>
            </a:r>
            <a:r>
              <a:rPr lang="en-US" dirty="0"/>
              <a:t>Act, and it is really important that providers are making sure that they are fully aware of the content of the procedures, the roles and responsibilities and the duties associated with those procedures, but also that there is an element of understanding the ethos and the culture that sits underneath the way in which those safeguarding procedures are delivered.</a:t>
            </a:r>
          </a:p>
          <a:p>
            <a:endParaRPr lang="en-US" dirty="0"/>
          </a:p>
          <a:p>
            <a:r>
              <a:rPr lang="en-US" dirty="0"/>
              <a:t>Advocacy is a strong and core element of the Act. It is referred to in a particular part within the Act, but it also gets referenced across a number of other parts of the Social Services </a:t>
            </a:r>
            <a:r>
              <a:rPr lang="en-US"/>
              <a:t>and Well-being </a:t>
            </a:r>
            <a:r>
              <a:rPr lang="en-US" dirty="0"/>
              <a:t>Act and advocacy has a number of different aspects. It can be delivered in a number of different ways from self advocacy, friends and family through to independent professional advocacy services and the bit that's really important to remember is the principle for why we would be looking to provide advocacy support to individuals, and that's to make sure that the individual fully understands the process, fully understands the information that is being shared with them and that they're able to retain the information for long enough to be able to understand what's associated with receiving that information, the discussions that are taking place, the decisions that may be being made. It is also important that we </a:t>
            </a:r>
            <a:r>
              <a:rPr lang="en-US" dirty="0" err="1"/>
              <a:t>recognise</a:t>
            </a:r>
            <a:r>
              <a:rPr lang="en-US" dirty="0"/>
              <a:t> that individual we're supporting is able to weigh up the information that's being provided in order to make an informed choice and decision and finally that they are able to communicate views, wishes and decisions. Where we identify that the individual is unable to overcome any of those barriers that's where we need to be considering if there is a need to provide advocacy support for the individual. </a:t>
            </a:r>
          </a:p>
          <a:p>
            <a:endParaRPr lang="en-US" dirty="0"/>
          </a:p>
          <a:p>
            <a:r>
              <a:rPr lang="en-US" dirty="0"/>
              <a:t>And finally, there's a strong emphasis on cooperation and partnership that sits at both an operational and a strategic level. As providers, we need to be thinking about who are the different agencies that we're working with in order to meet the care and support needs of the individual at a strategic and operational level. The local authority and its partner agencies are continuously reviewing </a:t>
            </a:r>
            <a:r>
              <a:rPr lang="en-US"/>
              <a:t>what well-being </a:t>
            </a:r>
            <a:r>
              <a:rPr lang="en-US" dirty="0"/>
              <a:t>looks like for the individuals across Wales and across the footprints of the health boards, and then considering how well </a:t>
            </a:r>
            <a:r>
              <a:rPr lang="en-US"/>
              <a:t>the well-being </a:t>
            </a:r>
            <a:r>
              <a:rPr lang="en-US" dirty="0"/>
              <a:t>of individuals have been met and will be making decisions in terms of service availability, services that need to be commissioned, developed, decommissioned but constantly making sure that we're in a position to be able to meet </a:t>
            </a:r>
            <a:r>
              <a:rPr lang="en-US"/>
              <a:t>the well-being </a:t>
            </a:r>
            <a:r>
              <a:rPr lang="en-US" dirty="0"/>
              <a:t>and care and support needs of individuals in Wales.</a:t>
            </a:r>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6</a:t>
            </a:fld>
            <a:endParaRPr lang="en-US"/>
          </a:p>
        </p:txBody>
      </p:sp>
    </p:spTree>
    <p:extLst>
      <p:ext uri="{BB962C8B-B14F-4D97-AF65-F5344CB8AC3E}">
        <p14:creationId xmlns:p14="http://schemas.microsoft.com/office/powerpoint/2010/main" val="1861020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Regulation and Inspection of Social Care Wales came in the year after the Social Services </a:t>
            </a:r>
            <a:r>
              <a:rPr lang="en-US"/>
              <a:t>and Well-being </a:t>
            </a:r>
            <a:r>
              <a:rPr lang="en-US" dirty="0"/>
              <a:t>Act, and that too has a very strong emphasis on improving </a:t>
            </a:r>
            <a:r>
              <a:rPr lang="en-US"/>
              <a:t>the well-being </a:t>
            </a:r>
            <a:r>
              <a:rPr lang="en-US" dirty="0"/>
              <a:t>of individuals through the statutory guidance and regulations. You'll see reference to the role of providers in promoting and </a:t>
            </a:r>
            <a:r>
              <a:rPr lang="en-US"/>
              <a:t>improving well-being.</a:t>
            </a:r>
            <a:endParaRPr lang="en-US" dirty="0"/>
          </a:p>
          <a:p>
            <a:endParaRPr lang="en-US" dirty="0"/>
          </a:p>
          <a:p>
            <a:r>
              <a:rPr lang="en-US" dirty="0"/>
              <a:t>The definition </a:t>
            </a:r>
            <a:r>
              <a:rPr lang="en-US"/>
              <a:t>of well-being </a:t>
            </a:r>
            <a:r>
              <a:rPr lang="en-US" dirty="0"/>
              <a:t>for individuals actually sits within the Social Services </a:t>
            </a:r>
            <a:r>
              <a:rPr lang="en-US"/>
              <a:t>and Well-being </a:t>
            </a:r>
            <a:r>
              <a:rPr lang="en-US" dirty="0"/>
              <a:t>Act, and this is where we start to see some of the read across really early on and we'll go on to explore the definition </a:t>
            </a:r>
            <a:r>
              <a:rPr lang="en-US"/>
              <a:t>of well-being. </a:t>
            </a:r>
            <a:endParaRPr lang="en-US" dirty="0"/>
          </a:p>
          <a:p>
            <a:endParaRPr lang="en-US" dirty="0"/>
          </a:p>
          <a:p>
            <a:r>
              <a:rPr lang="en-US" dirty="0"/>
              <a:t>RISCA places a stronger emphasis on giving individuals a stronger voice in the discussions that are taking place in relation to their situation, decisions that need to be made, the development and the review of the plans that are being developed with the individual that isn't simply that we've had a conversation with the individual, but the principle of co-production is really strong in terms of the assessments of individuals, the development of any personal plans should be done with the individual as opposed to it's being written on their behalf. </a:t>
            </a:r>
          </a:p>
          <a:p>
            <a:endParaRPr lang="en-US" dirty="0"/>
          </a:p>
          <a:p>
            <a:r>
              <a:rPr lang="en-US" dirty="0"/>
              <a:t>There is a strong emphasis on strengthening the protection of individuals, not just from the safeguarding agenda, but how do we making sure that we're considering all aspects of an </a:t>
            </a:r>
            <a:r>
              <a:rPr lang="en-US"/>
              <a:t>individual's well-being, </a:t>
            </a:r>
            <a:r>
              <a:rPr lang="en-US" dirty="0"/>
              <a:t>making sure that we're responding to the companies that are identified to and for the individual, and considering how we're managing any identified risks. But those risks are being managed in a positive way as opposed to encouraging an ongoing risk averse culture.</a:t>
            </a:r>
          </a:p>
          <a:p>
            <a:endParaRPr lang="en-US" dirty="0"/>
          </a:p>
          <a:p>
            <a:r>
              <a:rPr lang="en-US" dirty="0"/>
              <a:t>There is also a strong emphasis on increasing accountability, for example the introduction of the role of the responsible individual. In terms of increasing accountability, it doesn't just include the emphasis on the role of the responsible individual, but it's also thinking about how are providers ensuring that the quality of what they're providing is to the standard that's required and we're going to explore aspects of that as we go through the session.</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7</a:t>
            </a:fld>
            <a:endParaRPr lang="en-US"/>
          </a:p>
        </p:txBody>
      </p:sp>
    </p:spTree>
    <p:extLst>
      <p:ext uri="{BB962C8B-B14F-4D97-AF65-F5344CB8AC3E}">
        <p14:creationId xmlns:p14="http://schemas.microsoft.com/office/powerpoint/2010/main" val="852942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it comes </a:t>
            </a:r>
            <a:r>
              <a:rPr lang="en-US"/>
              <a:t>to well-being, </a:t>
            </a:r>
            <a:r>
              <a:rPr lang="en-US" dirty="0"/>
              <a:t>there are two definitions within the Social Services </a:t>
            </a:r>
            <a:r>
              <a:rPr lang="en-US"/>
              <a:t>and Well-being </a:t>
            </a:r>
            <a:r>
              <a:rPr lang="en-US" dirty="0"/>
              <a:t>Act, which as mentioned earlier, read across to RISCA. There's a definition </a:t>
            </a:r>
            <a:r>
              <a:rPr lang="en-US"/>
              <a:t>of well-being </a:t>
            </a:r>
            <a:r>
              <a:rPr lang="en-US" dirty="0"/>
              <a:t>for adults and there's a definition </a:t>
            </a:r>
            <a:r>
              <a:rPr lang="en-US"/>
              <a:t>of well-being </a:t>
            </a:r>
            <a:r>
              <a:rPr lang="en-US" dirty="0"/>
              <a:t>for children. And on the screen at the moment you'll see the definition </a:t>
            </a:r>
            <a:r>
              <a:rPr lang="en-US"/>
              <a:t>of well-being </a:t>
            </a:r>
            <a:r>
              <a:rPr lang="en-US" dirty="0"/>
              <a:t>for adults. The code of practice that sits under the Social Services </a:t>
            </a:r>
            <a:r>
              <a:rPr lang="en-US"/>
              <a:t>and Well-being </a:t>
            </a:r>
            <a:r>
              <a:rPr lang="en-US" dirty="0"/>
              <a:t>Act draws out the duty to </a:t>
            </a:r>
            <a:r>
              <a:rPr lang="en-US"/>
              <a:t>promote well-being </a:t>
            </a:r>
            <a:r>
              <a:rPr lang="en-US" dirty="0"/>
              <a:t>and it is important to </a:t>
            </a:r>
            <a:r>
              <a:rPr lang="en-US" dirty="0" err="1"/>
              <a:t>recognise</a:t>
            </a:r>
            <a:r>
              <a:rPr lang="en-US" dirty="0"/>
              <a:t> that </a:t>
            </a:r>
            <a:r>
              <a:rPr lang="en-US"/>
              <a:t>promoting well-being </a:t>
            </a:r>
            <a:r>
              <a:rPr lang="en-US" dirty="0"/>
              <a:t>does not always mean we have to provide a service and intervention or an allocated practitioner or professional.</a:t>
            </a:r>
          </a:p>
          <a:p>
            <a:r>
              <a:rPr lang="en-US" dirty="0"/>
              <a:t>A conversation with somebody about how their day has been for some people will promote </a:t>
            </a:r>
            <a:r>
              <a:rPr lang="en-US"/>
              <a:t>their well-being. </a:t>
            </a:r>
            <a:r>
              <a:rPr lang="en-US" dirty="0"/>
              <a:t>But the spectrum of need and the spectrum of what promoting </a:t>
            </a:r>
            <a:r>
              <a:rPr lang="en-US"/>
              <a:t>the well-being </a:t>
            </a:r>
            <a:r>
              <a:rPr lang="en-US" dirty="0"/>
              <a:t>of individuals means can go from the conversation about how the day's been, how they are feeling, is there any support they feel they require through to an assessment being undertaken by social care, through to the referral to the provider to provide support and services through to having to complete an adult risk report because we have concerns that the individual is experiencing or is at risk of abuse and neglect.</a:t>
            </a:r>
          </a:p>
          <a:p>
            <a:endParaRPr lang="en-US" dirty="0"/>
          </a:p>
          <a:p>
            <a:r>
              <a:rPr lang="en-US" dirty="0"/>
              <a:t>It is really important to </a:t>
            </a:r>
            <a:r>
              <a:rPr lang="en-US" dirty="0" err="1"/>
              <a:t>recognise</a:t>
            </a:r>
            <a:r>
              <a:rPr lang="en-US" dirty="0"/>
              <a:t> </a:t>
            </a:r>
            <a:r>
              <a:rPr lang="en-US"/>
              <a:t>that well-being </a:t>
            </a:r>
            <a:r>
              <a:rPr lang="en-US" dirty="0"/>
              <a:t>means different things to different people at different times.</a:t>
            </a:r>
          </a:p>
          <a:p>
            <a:endParaRPr lang="en-US" dirty="0"/>
          </a:p>
          <a:p>
            <a:r>
              <a:rPr lang="en-US" dirty="0"/>
              <a:t>And whilst we should be making sure that we're taking a holistic approach to </a:t>
            </a:r>
            <a:r>
              <a:rPr lang="en-US"/>
              <a:t>the well-being </a:t>
            </a:r>
            <a:r>
              <a:rPr lang="en-US" dirty="0"/>
              <a:t>of adults, we shouldn't be insisting that we're making a point of trying to fill in all of the circles and gather information about all of the circles because they won't always be relevant or meaningful or purposeful for the individual. </a:t>
            </a:r>
          </a:p>
          <a:p>
            <a:endParaRPr lang="en-US" dirty="0"/>
          </a:p>
          <a:p>
            <a:r>
              <a:rPr lang="en-US" dirty="0"/>
              <a:t>Sometimes we use a catchall/ generic phrase. But the question is, if we're really taking a person centered approach in relation to the child or the adult do we then delve a bit deeper to understand what that generic terminology that we use actually means for the individual? One of the key questions in practice everybody can use is the question, so what?</a:t>
            </a:r>
          </a:p>
          <a:p>
            <a:endParaRPr lang="en-US" dirty="0"/>
          </a:p>
          <a:p>
            <a:r>
              <a:rPr lang="en-US" dirty="0"/>
              <a:t>So for example we will often hear reference to what's really important for Mrs. Jones is that her independence is promoted or her independence is maintained. We will all have a different view of what we think independence means for Mrs. Jones and what happens when a generic term like that is used is we can often fall into the trap of making assumptions if we think we know what that means without asking the ‘so what’ question. Delving a bit deeper means we ask ‘so what….does independence mean to Mrs. Jones? What does independence look like for her? How will she feel if the aspects of her independence she identifies are being promoted? </a:t>
            </a:r>
          </a:p>
          <a:p>
            <a:endParaRPr lang="en-US" dirty="0"/>
          </a:p>
          <a:p>
            <a:r>
              <a:rPr lang="en-US" dirty="0"/>
              <a:t>Another example of blanket phrases used are ‘Mr. Smith needs support with his personal care’. But what is personal care? Personal care can mean something to every single individual. We've got to ask the ‘So what’ question to know for that individual what are the personal care needs that are important to him? Personal care needs will be identified by the practitioner and family members but are they the same as what the individual would describe. The more I go deeper, the more I can tailor the support around the individual. </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8</a:t>
            </a:fld>
            <a:endParaRPr lang="en-US"/>
          </a:p>
        </p:txBody>
      </p:sp>
    </p:spTree>
    <p:extLst>
      <p:ext uri="{BB962C8B-B14F-4D97-AF65-F5344CB8AC3E}">
        <p14:creationId xmlns:p14="http://schemas.microsoft.com/office/powerpoint/2010/main" val="2908297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now see on the screen the definition </a:t>
            </a:r>
            <a:r>
              <a:rPr lang="en-US"/>
              <a:t>of well-being </a:t>
            </a:r>
            <a:r>
              <a:rPr lang="en-US" dirty="0"/>
              <a:t>for children. It is very similar to the definition </a:t>
            </a:r>
            <a:r>
              <a:rPr lang="en-US"/>
              <a:t>of well-being </a:t>
            </a:r>
            <a:r>
              <a:rPr lang="en-US" dirty="0"/>
              <a:t>for adults in that it works its way from physical, mental health and </a:t>
            </a:r>
            <a:r>
              <a:rPr lang="en-US"/>
              <a:t>emotional well-being </a:t>
            </a:r>
            <a:r>
              <a:rPr lang="en-US" dirty="0"/>
              <a:t>going clockwise round to suitability of living accommodation.</a:t>
            </a:r>
          </a:p>
          <a:p>
            <a:endParaRPr lang="en-US" dirty="0"/>
          </a:p>
          <a:p>
            <a:r>
              <a:rPr lang="en-US" dirty="0"/>
              <a:t>And it's the last two aspects that differ to </a:t>
            </a:r>
            <a:r>
              <a:rPr lang="en-US"/>
              <a:t>the well-being </a:t>
            </a:r>
            <a:r>
              <a:rPr lang="en-US" dirty="0"/>
              <a:t>definition for adults in that we still have a duty to promote the welfare and development of children under the Children Act, 1989. </a:t>
            </a:r>
          </a:p>
          <a:p>
            <a:endParaRPr lang="en-US" dirty="0"/>
          </a:p>
          <a:p>
            <a:r>
              <a:rPr lang="en-US" dirty="0"/>
              <a:t>One of the things we need to give consideration to is the need to try and remove the use of generic terminology that's being used when we're talking about individuals, whether that's in discussions or assessments, we tend to fall into the trap of using a lot of generic jargon. The generic phrases we will hear for children will be something like ‘for the individual to be kept safe, for the child to be happy’. What makes children happy differs across the board. So ask the so what question that says. So what makes this particular child happy? How do they feel when those things are happening?</a:t>
            </a:r>
          </a:p>
          <a:p>
            <a:endParaRPr lang="en-US" dirty="0"/>
          </a:p>
        </p:txBody>
      </p:sp>
      <p:sp>
        <p:nvSpPr>
          <p:cNvPr id="4" name="Slide Number Placeholder 3"/>
          <p:cNvSpPr>
            <a:spLocks noGrp="1"/>
          </p:cNvSpPr>
          <p:nvPr>
            <p:ph type="sldNum" sz="quarter" idx="5"/>
          </p:nvPr>
        </p:nvSpPr>
        <p:spPr/>
        <p:txBody>
          <a:bodyPr/>
          <a:lstStyle/>
          <a:p>
            <a:pPr>
              <a:defRPr/>
            </a:pPr>
            <a:fld id="{71639E39-D34D-164C-8100-77BC79329E5D}" type="slidenum">
              <a:rPr lang="en-US" smtClean="0"/>
              <a:pPr>
                <a:defRPr/>
              </a:pPr>
              <a:t>9</a:t>
            </a:fld>
            <a:endParaRPr lang="en-US"/>
          </a:p>
        </p:txBody>
      </p:sp>
    </p:spTree>
    <p:extLst>
      <p:ext uri="{BB962C8B-B14F-4D97-AF65-F5344CB8AC3E}">
        <p14:creationId xmlns:p14="http://schemas.microsoft.com/office/powerpoint/2010/main" val="18607552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2.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Workforce learning &amp; Dev">
    <p:bg>
      <p:bgPr>
        <a:solidFill>
          <a:srgbClr val="16AD85"/>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bwMode="auto">
          <a:xfrm>
            <a:off x="6922547" y="5999825"/>
            <a:ext cx="1496910" cy="640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77872"/>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06953"/>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3915"/>
            <a:ext cx="3759283" cy="1024286"/>
          </a:xfrm>
        </p:spPr>
        <p:txBody>
          <a:bodyPr>
            <a:normAutofit/>
          </a:bodyPr>
          <a:lstStyle>
            <a:lvl1pPr marL="0" indent="0">
              <a:buNone/>
              <a:defRPr sz="2800">
                <a:solidFill>
                  <a:srgbClr val="37394C"/>
                </a:solidFill>
              </a:defRPr>
            </a:lvl1pPr>
          </a:lstStyle>
          <a:p>
            <a:pPr lvl="0"/>
            <a:r>
              <a:rPr lang="en-US" dirty="0"/>
              <a:t>Workforce and learning development </a:t>
            </a:r>
          </a:p>
        </p:txBody>
      </p:sp>
      <p:sp>
        <p:nvSpPr>
          <p:cNvPr id="15" name="Text Placeholder 14"/>
          <p:cNvSpPr>
            <a:spLocks noGrp="1"/>
          </p:cNvSpPr>
          <p:nvPr>
            <p:ph type="body" sz="quarter" idx="14"/>
          </p:nvPr>
        </p:nvSpPr>
        <p:spPr>
          <a:xfrm>
            <a:off x="628486" y="5164834"/>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298378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ndscape image slide">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8" name="Straight Connector 7"/>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EB5E57"/>
                </a:solidFill>
              </a:defRPr>
            </a:lvl1pPr>
          </a:lstStyle>
          <a:p>
            <a:r>
              <a:rPr lang="en-US" dirty="0"/>
              <a:t>Click to edit Master title style</a:t>
            </a:r>
          </a:p>
        </p:txBody>
      </p:sp>
      <p:sp>
        <p:nvSpPr>
          <p:cNvPr id="39" name="Text Placeholder 38"/>
          <p:cNvSpPr>
            <a:spLocks noGrp="1"/>
          </p:cNvSpPr>
          <p:nvPr>
            <p:ph type="body" sz="quarter" idx="11" hasCustomPrompt="1"/>
          </p:nvPr>
        </p:nvSpPr>
        <p:spPr>
          <a:xfrm>
            <a:off x="4887471" y="441665"/>
            <a:ext cx="3665537" cy="862480"/>
          </a:xfrm>
        </p:spPr>
        <p:txBody>
          <a:bodyPr>
            <a:noAutofit/>
          </a:bodyPr>
          <a:lstStyle>
            <a:lvl1pPr marL="0" indent="0">
              <a:buNone/>
              <a:defRPr sz="2800">
                <a:solidFill>
                  <a:srgbClr val="EB5E57"/>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title style</a:t>
            </a:r>
          </a:p>
        </p:txBody>
      </p:sp>
      <p:sp>
        <p:nvSpPr>
          <p:cNvPr id="45" name="Picture Placeholder 44"/>
          <p:cNvSpPr>
            <a:spLocks noGrp="1"/>
          </p:cNvSpPr>
          <p:nvPr>
            <p:ph type="pic" sz="quarter" idx="14"/>
          </p:nvPr>
        </p:nvSpPr>
        <p:spPr>
          <a:xfrm>
            <a:off x="623889" y="1550833"/>
            <a:ext cx="7929119" cy="4025508"/>
          </a:xfrm>
          <a:ln w="120650">
            <a:solidFill>
              <a:srgbClr val="37394C"/>
            </a:solidFill>
            <a:round/>
          </a:ln>
        </p:spPr>
        <p:txBody>
          <a:bodyPr rtlCol="0">
            <a:normAutofit/>
          </a:bodyPr>
          <a:lstStyle/>
          <a:p>
            <a:pPr lvl="0"/>
            <a:r>
              <a:rPr lang="en-US" noProof="0" dirty="0"/>
              <a:t>Click icon to add picture</a:t>
            </a:r>
          </a:p>
        </p:txBody>
      </p:sp>
      <p:pic>
        <p:nvPicPr>
          <p:cNvPr id="9" name="Picture 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1088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37394C"/>
        </a:solidFill>
        <a:effectLst/>
      </p:bgPr>
    </p:bg>
    <p:spTree>
      <p:nvGrpSpPr>
        <p:cNvPr id="1" name=""/>
        <p:cNvGrpSpPr/>
        <p:nvPr/>
      </p:nvGrpSpPr>
      <p:grpSpPr>
        <a:xfrm>
          <a:off x="0" y="0"/>
          <a:ext cx="0" cy="0"/>
          <a:chOff x="0" y="0"/>
          <a:chExt cx="0" cy="0"/>
        </a:xfrm>
      </p:grpSpPr>
      <p:pic>
        <p:nvPicPr>
          <p:cNvPr id="2" name="Picture 4"/>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628650" y="6157913"/>
            <a:ext cx="1868488"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47656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chemeClr val="bg1"/>
                </a:solidFill>
              </a:rPr>
              <a:t>www.gofalcymdeithasol.cymru</a:t>
            </a:r>
          </a:p>
          <a:p>
            <a:pPr eaLnBrk="1" hangingPunct="1"/>
            <a:r>
              <a:rPr lang="en-US" altLang="x-none" sz="1100">
                <a:solidFill>
                  <a:schemeClr val="bg1"/>
                </a:solidFill>
              </a:rPr>
              <a:t>www.socialcare.wales</a:t>
            </a:r>
          </a:p>
        </p:txBody>
      </p:sp>
      <p:sp>
        <p:nvSpPr>
          <p:cNvPr id="5" name="TextBox 7"/>
          <p:cNvSpPr txBox="1">
            <a:spLocks noChangeArrowheads="1"/>
          </p:cNvSpPr>
          <p:nvPr/>
        </p:nvSpPr>
        <p:spPr bwMode="auto">
          <a:xfrm>
            <a:off x="757238" y="24765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endParaRPr lang="x-none" altLang="x-none"/>
          </a:p>
        </p:txBody>
      </p:sp>
      <p:pic>
        <p:nvPicPr>
          <p:cNvPr id="6" name="Picture 8"/>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6972300" y="5986463"/>
            <a:ext cx="1717675"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9"/>
          <p:cNvSpPr txBox="1">
            <a:spLocks noChangeArrowheads="1"/>
          </p:cNvSpPr>
          <p:nvPr/>
        </p:nvSpPr>
        <p:spPr bwMode="auto">
          <a:xfrm>
            <a:off x="696913" y="2054225"/>
            <a:ext cx="3759200"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4800">
                <a:solidFill>
                  <a:srgbClr val="16AD85"/>
                </a:solidFill>
              </a:rPr>
              <a:t>Diolch</a:t>
            </a:r>
          </a:p>
          <a:p>
            <a:pPr eaLnBrk="1" hangingPunct="1"/>
            <a:r>
              <a:rPr lang="en-US" altLang="x-none" sz="4800">
                <a:solidFill>
                  <a:srgbClr val="16AD85"/>
                </a:solidFill>
              </a:rPr>
              <a:t>Thank you</a:t>
            </a:r>
          </a:p>
        </p:txBody>
      </p:sp>
      <p:cxnSp>
        <p:nvCxnSpPr>
          <p:cNvPr id="8" name="Straight Connector 7"/>
          <p:cNvCxnSpPr/>
          <p:nvPr/>
        </p:nvCxnSpPr>
        <p:spPr>
          <a:xfrm>
            <a:off x="831850" y="4002088"/>
            <a:ext cx="3170238" cy="0"/>
          </a:xfrm>
          <a:prstGeom prst="line">
            <a:avLst/>
          </a:prstGeom>
          <a:ln w="31750">
            <a:solidFill>
              <a:srgbClr val="16AD85"/>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31850" y="1754188"/>
            <a:ext cx="3170238" cy="0"/>
          </a:xfrm>
          <a:prstGeom prst="line">
            <a:avLst/>
          </a:prstGeom>
          <a:ln w="31750">
            <a:solidFill>
              <a:srgbClr val="16AD8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278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A634F050-CADA-4C40-8DC4-FA2BCB9EA614}" type="datetimeFigureOut">
              <a:rPr lang="en-US"/>
              <a:pPr>
                <a:defRPr/>
              </a:pPr>
              <a:t>5/17/2024</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D85A6F1E-FA0D-074E-A111-CB4010084BFD}" type="slidenum">
              <a:rPr lang="en-US"/>
              <a:pPr>
                <a:defRPr/>
              </a:pPr>
              <a:t>‹#›</a:t>
            </a:fld>
            <a:endParaRPr lang="en-US" dirty="0"/>
          </a:p>
        </p:txBody>
      </p:sp>
    </p:spTree>
    <p:extLst>
      <p:ext uri="{BB962C8B-B14F-4D97-AF65-F5344CB8AC3E}">
        <p14:creationId xmlns:p14="http://schemas.microsoft.com/office/powerpoint/2010/main" val="1492140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EB5E5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9A938BC3-ECCE-154A-946A-2066AC66F1F8}" type="datetimeFigureOut">
              <a:rPr lang="en-US"/>
              <a:pPr>
                <a:defRPr/>
              </a:pPr>
              <a:t>5/17/2024</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D97770EF-719A-5D4E-9390-ECD3B273CE68}" type="slidenum">
              <a:rPr lang="en-US"/>
              <a:pPr>
                <a:defRPr/>
              </a:pPr>
              <a:t>‹#›</a:t>
            </a:fld>
            <a:endParaRPr lang="en-US"/>
          </a:p>
        </p:txBody>
      </p:sp>
    </p:spTree>
    <p:extLst>
      <p:ext uri="{BB962C8B-B14F-4D97-AF65-F5344CB8AC3E}">
        <p14:creationId xmlns:p14="http://schemas.microsoft.com/office/powerpoint/2010/main" val="973875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8707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132DF217-E8EC-014C-AF51-267D3BD1B1A8}" type="datetimeFigureOut">
              <a:rPr lang="en-US"/>
              <a:pPr>
                <a:defRPr/>
              </a:pPr>
              <a:t>5/17/2024</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800084F6-EA53-4643-9DBC-C3306A12AB46}" type="slidenum">
              <a:rPr lang="en-US"/>
              <a:pPr>
                <a:defRPr/>
              </a:pPr>
              <a:t>‹#›</a:t>
            </a:fld>
            <a:endParaRPr lang="en-US"/>
          </a:p>
        </p:txBody>
      </p:sp>
    </p:spTree>
    <p:extLst>
      <p:ext uri="{BB962C8B-B14F-4D97-AF65-F5344CB8AC3E}">
        <p14:creationId xmlns:p14="http://schemas.microsoft.com/office/powerpoint/2010/main" val="409963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7F1AAC81-8505-A04E-AABE-085949CF4E39}" type="datetimeFigureOut">
              <a:rPr lang="en-US"/>
              <a:pPr>
                <a:defRPr/>
              </a:pPr>
              <a:t>5/17/2024</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C5C6B7AB-542E-A641-A8D9-0DE6232F6FBC}" type="slidenum">
              <a:rPr lang="en-US"/>
              <a:pPr>
                <a:defRPr/>
              </a:pPr>
              <a:t>‹#›</a:t>
            </a:fld>
            <a:endParaRPr lang="en-US"/>
          </a:p>
        </p:txBody>
      </p:sp>
    </p:spTree>
    <p:extLst>
      <p:ext uri="{BB962C8B-B14F-4D97-AF65-F5344CB8AC3E}">
        <p14:creationId xmlns:p14="http://schemas.microsoft.com/office/powerpoint/2010/main" val="1127576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9BC1135B-B182-A940-9B72-9DCFCE0F1432}" type="datetimeFigureOut">
              <a:rPr lang="en-US"/>
              <a:pPr>
                <a:defRPr/>
              </a:pPr>
              <a:t>5/17/2024</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lvl1pPr defTabSz="914377" eaLnBrk="1" fontAlgn="auto" hangingPunct="1">
              <a:spcBef>
                <a:spcPts val="0"/>
              </a:spcBef>
              <a:spcAft>
                <a:spcPts val="0"/>
              </a:spcAft>
              <a:defRPr>
                <a:latin typeface="+mn-lt"/>
              </a:defRPr>
            </a:lvl1pPr>
          </a:lstStyle>
          <a:p>
            <a:pPr>
              <a:defRPr/>
            </a:pPr>
            <a:fld id="{C5D79289-4032-E045-802A-D09BDE4B3882}" type="slidenum">
              <a:rPr lang="en-US"/>
              <a:pPr>
                <a:defRPr/>
              </a:pPr>
              <a:t>‹#›</a:t>
            </a:fld>
            <a:endParaRPr lang="en-US"/>
          </a:p>
        </p:txBody>
      </p:sp>
    </p:spTree>
    <p:extLst>
      <p:ext uri="{BB962C8B-B14F-4D97-AF65-F5344CB8AC3E}">
        <p14:creationId xmlns:p14="http://schemas.microsoft.com/office/powerpoint/2010/main" val="17796603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250C110-BC69-AEC8-2BC4-DF662A922A02}"/>
              </a:ext>
            </a:extLst>
          </p:cNvPr>
          <p:cNvSpPr/>
          <p:nvPr userDrawn="1"/>
        </p:nvSpPr>
        <p:spPr>
          <a:xfrm>
            <a:off x="6936363" y="-2"/>
            <a:ext cx="2207637" cy="6858000"/>
          </a:xfrm>
          <a:custGeom>
            <a:avLst/>
            <a:gdLst>
              <a:gd name="connsiteX0" fmla="*/ 0 w 2207637"/>
              <a:gd name="connsiteY0" fmla="*/ 0 h 6858000"/>
              <a:gd name="connsiteX1" fmla="*/ 596062 w 2207637"/>
              <a:gd name="connsiteY1" fmla="*/ 0 h 6858000"/>
              <a:gd name="connsiteX2" fmla="*/ 1103819 w 2207637"/>
              <a:gd name="connsiteY2" fmla="*/ 0 h 6858000"/>
              <a:gd name="connsiteX3" fmla="*/ 1677804 w 2207637"/>
              <a:gd name="connsiteY3" fmla="*/ 0 h 6858000"/>
              <a:gd name="connsiteX4" fmla="*/ 2207637 w 2207637"/>
              <a:gd name="connsiteY4" fmla="*/ 0 h 6858000"/>
              <a:gd name="connsiteX5" fmla="*/ 2207637 w 2207637"/>
              <a:gd name="connsiteY5" fmla="*/ 571500 h 6858000"/>
              <a:gd name="connsiteX6" fmla="*/ 2207637 w 2207637"/>
              <a:gd name="connsiteY6" fmla="*/ 1143000 h 6858000"/>
              <a:gd name="connsiteX7" fmla="*/ 2207637 w 2207637"/>
              <a:gd name="connsiteY7" fmla="*/ 1577340 h 6858000"/>
              <a:gd name="connsiteX8" fmla="*/ 2207637 w 2207637"/>
              <a:gd name="connsiteY8" fmla="*/ 2286000 h 6858000"/>
              <a:gd name="connsiteX9" fmla="*/ 2207637 w 2207637"/>
              <a:gd name="connsiteY9" fmla="*/ 2857500 h 6858000"/>
              <a:gd name="connsiteX10" fmla="*/ 2207637 w 2207637"/>
              <a:gd name="connsiteY10" fmla="*/ 3566160 h 6858000"/>
              <a:gd name="connsiteX11" fmla="*/ 2207637 w 2207637"/>
              <a:gd name="connsiteY11" fmla="*/ 4206240 h 6858000"/>
              <a:gd name="connsiteX12" fmla="*/ 2207637 w 2207637"/>
              <a:gd name="connsiteY12" fmla="*/ 4709160 h 6858000"/>
              <a:gd name="connsiteX13" fmla="*/ 2207637 w 2207637"/>
              <a:gd name="connsiteY13" fmla="*/ 5349240 h 6858000"/>
              <a:gd name="connsiteX14" fmla="*/ 2207637 w 2207637"/>
              <a:gd name="connsiteY14" fmla="*/ 5783580 h 6858000"/>
              <a:gd name="connsiteX15" fmla="*/ 2207637 w 2207637"/>
              <a:gd name="connsiteY15" fmla="*/ 6355080 h 6858000"/>
              <a:gd name="connsiteX16" fmla="*/ 2207637 w 2207637"/>
              <a:gd name="connsiteY16" fmla="*/ 6858000 h 6858000"/>
              <a:gd name="connsiteX17" fmla="*/ 1611575 w 2207637"/>
              <a:gd name="connsiteY17" fmla="*/ 6858000 h 6858000"/>
              <a:gd name="connsiteX18" fmla="*/ 1037589 w 2207637"/>
              <a:gd name="connsiteY18" fmla="*/ 6858000 h 6858000"/>
              <a:gd name="connsiteX19" fmla="*/ 0 w 2207637"/>
              <a:gd name="connsiteY19" fmla="*/ 6858000 h 6858000"/>
              <a:gd name="connsiteX20" fmla="*/ 0 w 2207637"/>
              <a:gd name="connsiteY20" fmla="*/ 6217920 h 6858000"/>
              <a:gd name="connsiteX21" fmla="*/ 0 w 2207637"/>
              <a:gd name="connsiteY21" fmla="*/ 5646420 h 6858000"/>
              <a:gd name="connsiteX22" fmla="*/ 0 w 2207637"/>
              <a:gd name="connsiteY22" fmla="*/ 5074920 h 6858000"/>
              <a:gd name="connsiteX23" fmla="*/ 0 w 2207637"/>
              <a:gd name="connsiteY23" fmla="*/ 4503420 h 6858000"/>
              <a:gd name="connsiteX24" fmla="*/ 0 w 2207637"/>
              <a:gd name="connsiteY24" fmla="*/ 4137660 h 6858000"/>
              <a:gd name="connsiteX25" fmla="*/ 0 w 2207637"/>
              <a:gd name="connsiteY25" fmla="*/ 3497580 h 6858000"/>
              <a:gd name="connsiteX26" fmla="*/ 0 w 2207637"/>
              <a:gd name="connsiteY26" fmla="*/ 3131820 h 6858000"/>
              <a:gd name="connsiteX27" fmla="*/ 0 w 2207637"/>
              <a:gd name="connsiteY27" fmla="*/ 2560320 h 6858000"/>
              <a:gd name="connsiteX28" fmla="*/ 0 w 2207637"/>
              <a:gd name="connsiteY28" fmla="*/ 1851660 h 6858000"/>
              <a:gd name="connsiteX29" fmla="*/ 0 w 2207637"/>
              <a:gd name="connsiteY29" fmla="*/ 1143000 h 6858000"/>
              <a:gd name="connsiteX30" fmla="*/ 0 w 2207637"/>
              <a:gd name="connsiteY30" fmla="*/ 502920 h 6858000"/>
              <a:gd name="connsiteX31" fmla="*/ 0 w 2207637"/>
              <a:gd name="connsiteY31" fmla="*/ 0 h 6858000"/>
              <a:gd name="connsiteX0" fmla="*/ 0 w 2207637"/>
              <a:gd name="connsiteY0" fmla="*/ 0 h 6858000"/>
              <a:gd name="connsiteX1" fmla="*/ 529833 w 2207637"/>
              <a:gd name="connsiteY1" fmla="*/ 0 h 6858000"/>
              <a:gd name="connsiteX2" fmla="*/ 1015513 w 2207637"/>
              <a:gd name="connsiteY2" fmla="*/ 0 h 6858000"/>
              <a:gd name="connsiteX3" fmla="*/ 1611575 w 2207637"/>
              <a:gd name="connsiteY3" fmla="*/ 0 h 6858000"/>
              <a:gd name="connsiteX4" fmla="*/ 2207637 w 2207637"/>
              <a:gd name="connsiteY4" fmla="*/ 0 h 6858000"/>
              <a:gd name="connsiteX5" fmla="*/ 2207637 w 2207637"/>
              <a:gd name="connsiteY5" fmla="*/ 502920 h 6858000"/>
              <a:gd name="connsiteX6" fmla="*/ 2207637 w 2207637"/>
              <a:gd name="connsiteY6" fmla="*/ 937260 h 6858000"/>
              <a:gd name="connsiteX7" fmla="*/ 2207637 w 2207637"/>
              <a:gd name="connsiteY7" fmla="*/ 1508760 h 6858000"/>
              <a:gd name="connsiteX8" fmla="*/ 2207637 w 2207637"/>
              <a:gd name="connsiteY8" fmla="*/ 2080260 h 6858000"/>
              <a:gd name="connsiteX9" fmla="*/ 2207637 w 2207637"/>
              <a:gd name="connsiteY9" fmla="*/ 2514600 h 6858000"/>
              <a:gd name="connsiteX10" fmla="*/ 2207637 w 2207637"/>
              <a:gd name="connsiteY10" fmla="*/ 2948940 h 6858000"/>
              <a:gd name="connsiteX11" fmla="*/ 2207637 w 2207637"/>
              <a:gd name="connsiteY11" fmla="*/ 3520440 h 6858000"/>
              <a:gd name="connsiteX12" fmla="*/ 2207637 w 2207637"/>
              <a:gd name="connsiteY12" fmla="*/ 4160520 h 6858000"/>
              <a:gd name="connsiteX13" fmla="*/ 2207637 w 2207637"/>
              <a:gd name="connsiteY13" fmla="*/ 4526280 h 6858000"/>
              <a:gd name="connsiteX14" fmla="*/ 2207637 w 2207637"/>
              <a:gd name="connsiteY14" fmla="*/ 5097780 h 6858000"/>
              <a:gd name="connsiteX15" fmla="*/ 2207637 w 2207637"/>
              <a:gd name="connsiteY15" fmla="*/ 5669280 h 6858000"/>
              <a:gd name="connsiteX16" fmla="*/ 2207637 w 2207637"/>
              <a:gd name="connsiteY16" fmla="*/ 6240780 h 6858000"/>
              <a:gd name="connsiteX17" fmla="*/ 2207637 w 2207637"/>
              <a:gd name="connsiteY17" fmla="*/ 6858000 h 6858000"/>
              <a:gd name="connsiteX18" fmla="*/ 1633651 w 2207637"/>
              <a:gd name="connsiteY18" fmla="*/ 6858000 h 6858000"/>
              <a:gd name="connsiteX19" fmla="*/ 1147971 w 2207637"/>
              <a:gd name="connsiteY19" fmla="*/ 6858000 h 6858000"/>
              <a:gd name="connsiteX20" fmla="*/ 640215 w 2207637"/>
              <a:gd name="connsiteY20" fmla="*/ 6858000 h 6858000"/>
              <a:gd name="connsiteX21" fmla="*/ 0 w 2207637"/>
              <a:gd name="connsiteY21" fmla="*/ 6858000 h 6858000"/>
              <a:gd name="connsiteX22" fmla="*/ 0 w 2207637"/>
              <a:gd name="connsiteY22" fmla="*/ 6286500 h 6858000"/>
              <a:gd name="connsiteX23" fmla="*/ 0 w 2207637"/>
              <a:gd name="connsiteY23" fmla="*/ 5715000 h 6858000"/>
              <a:gd name="connsiteX24" fmla="*/ 0 w 2207637"/>
              <a:gd name="connsiteY24" fmla="*/ 5212080 h 6858000"/>
              <a:gd name="connsiteX25" fmla="*/ 0 w 2207637"/>
              <a:gd name="connsiteY25" fmla="*/ 4846320 h 6858000"/>
              <a:gd name="connsiteX26" fmla="*/ 0 w 2207637"/>
              <a:gd name="connsiteY26" fmla="*/ 4480560 h 6858000"/>
              <a:gd name="connsiteX27" fmla="*/ 0 w 2207637"/>
              <a:gd name="connsiteY27" fmla="*/ 3840480 h 6858000"/>
              <a:gd name="connsiteX28" fmla="*/ 0 w 2207637"/>
              <a:gd name="connsiteY28" fmla="*/ 3406140 h 6858000"/>
              <a:gd name="connsiteX29" fmla="*/ 0 w 2207637"/>
              <a:gd name="connsiteY29" fmla="*/ 2697480 h 6858000"/>
              <a:gd name="connsiteX30" fmla="*/ 0 w 2207637"/>
              <a:gd name="connsiteY30" fmla="*/ 2194560 h 6858000"/>
              <a:gd name="connsiteX31" fmla="*/ 0 w 2207637"/>
              <a:gd name="connsiteY31" fmla="*/ 1828800 h 6858000"/>
              <a:gd name="connsiteX32" fmla="*/ 0 w 2207637"/>
              <a:gd name="connsiteY32" fmla="*/ 1188720 h 6858000"/>
              <a:gd name="connsiteX33" fmla="*/ 0 w 2207637"/>
              <a:gd name="connsiteY33" fmla="*/ 754380 h 6858000"/>
              <a:gd name="connsiteX34" fmla="*/ 0 w 2207637"/>
              <a:gd name="connsiteY34"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207637" h="6858000" fill="none" extrusionOk="0">
                <a:moveTo>
                  <a:pt x="0" y="0"/>
                </a:moveTo>
                <a:cubicBezTo>
                  <a:pt x="169443" y="17540"/>
                  <a:pt x="361317" y="35215"/>
                  <a:pt x="596062" y="0"/>
                </a:cubicBezTo>
                <a:cubicBezTo>
                  <a:pt x="853767" y="3417"/>
                  <a:pt x="905728" y="10440"/>
                  <a:pt x="1103819" y="0"/>
                </a:cubicBezTo>
                <a:cubicBezTo>
                  <a:pt x="1297115" y="-7773"/>
                  <a:pt x="1481965" y="25764"/>
                  <a:pt x="1677804" y="0"/>
                </a:cubicBezTo>
                <a:cubicBezTo>
                  <a:pt x="1921039" y="-51889"/>
                  <a:pt x="2039121" y="26326"/>
                  <a:pt x="2207637" y="0"/>
                </a:cubicBezTo>
                <a:cubicBezTo>
                  <a:pt x="2179390" y="278797"/>
                  <a:pt x="2204463" y="451689"/>
                  <a:pt x="2207637" y="571500"/>
                </a:cubicBezTo>
                <a:cubicBezTo>
                  <a:pt x="2205080" y="708913"/>
                  <a:pt x="2198552" y="949198"/>
                  <a:pt x="2207637" y="1143000"/>
                </a:cubicBezTo>
                <a:cubicBezTo>
                  <a:pt x="2246981" y="1309488"/>
                  <a:pt x="2231099" y="1453807"/>
                  <a:pt x="2207637" y="1577340"/>
                </a:cubicBezTo>
                <a:cubicBezTo>
                  <a:pt x="2158567" y="1730691"/>
                  <a:pt x="2157106" y="2052869"/>
                  <a:pt x="2207637" y="2286000"/>
                </a:cubicBezTo>
                <a:cubicBezTo>
                  <a:pt x="2261966" y="2469030"/>
                  <a:pt x="2172482" y="2612685"/>
                  <a:pt x="2207637" y="2857500"/>
                </a:cubicBezTo>
                <a:cubicBezTo>
                  <a:pt x="2228344" y="3088552"/>
                  <a:pt x="2221280" y="3360776"/>
                  <a:pt x="2207637" y="3566160"/>
                </a:cubicBezTo>
                <a:cubicBezTo>
                  <a:pt x="2231470" y="3729141"/>
                  <a:pt x="2224019" y="3997164"/>
                  <a:pt x="2207637" y="4206240"/>
                </a:cubicBezTo>
                <a:cubicBezTo>
                  <a:pt x="2250826" y="4395665"/>
                  <a:pt x="2192134" y="4527182"/>
                  <a:pt x="2207637" y="4709160"/>
                </a:cubicBezTo>
                <a:cubicBezTo>
                  <a:pt x="2220689" y="4912734"/>
                  <a:pt x="2106666" y="5012301"/>
                  <a:pt x="2207637" y="5349240"/>
                </a:cubicBezTo>
                <a:cubicBezTo>
                  <a:pt x="2294357" y="5666482"/>
                  <a:pt x="2160908" y="5643493"/>
                  <a:pt x="2207637" y="5783580"/>
                </a:cubicBezTo>
                <a:cubicBezTo>
                  <a:pt x="2217987" y="5935452"/>
                  <a:pt x="2181914" y="6055171"/>
                  <a:pt x="2207637" y="6355080"/>
                </a:cubicBezTo>
                <a:cubicBezTo>
                  <a:pt x="2217865" y="6610471"/>
                  <a:pt x="2166884" y="6669390"/>
                  <a:pt x="2207637" y="6858000"/>
                </a:cubicBezTo>
                <a:cubicBezTo>
                  <a:pt x="1930975" y="6844038"/>
                  <a:pt x="1827502" y="6831193"/>
                  <a:pt x="1611575" y="6858000"/>
                </a:cubicBezTo>
                <a:cubicBezTo>
                  <a:pt x="1375630" y="6882804"/>
                  <a:pt x="1144325" y="6807955"/>
                  <a:pt x="1037589" y="6858000"/>
                </a:cubicBezTo>
                <a:cubicBezTo>
                  <a:pt x="885781" y="6897128"/>
                  <a:pt x="347857" y="6709915"/>
                  <a:pt x="0" y="6858000"/>
                </a:cubicBezTo>
                <a:cubicBezTo>
                  <a:pt x="-34421" y="6743051"/>
                  <a:pt x="38458" y="6533416"/>
                  <a:pt x="0" y="6217920"/>
                </a:cubicBezTo>
                <a:cubicBezTo>
                  <a:pt x="-66876" y="5937942"/>
                  <a:pt x="83637" y="5831293"/>
                  <a:pt x="0" y="5646420"/>
                </a:cubicBezTo>
                <a:cubicBezTo>
                  <a:pt x="-86067" y="5500803"/>
                  <a:pt x="50105" y="5320036"/>
                  <a:pt x="0" y="5074920"/>
                </a:cubicBezTo>
                <a:cubicBezTo>
                  <a:pt x="-41050" y="4771589"/>
                  <a:pt x="47481" y="4662248"/>
                  <a:pt x="0" y="4503420"/>
                </a:cubicBezTo>
                <a:cubicBezTo>
                  <a:pt x="-38558" y="4336676"/>
                  <a:pt x="22743" y="4224714"/>
                  <a:pt x="0" y="4137660"/>
                </a:cubicBezTo>
                <a:cubicBezTo>
                  <a:pt x="3840" y="4082722"/>
                  <a:pt x="71407" y="3787877"/>
                  <a:pt x="0" y="3497580"/>
                </a:cubicBezTo>
                <a:cubicBezTo>
                  <a:pt x="-29508" y="3187858"/>
                  <a:pt x="-1840" y="3272621"/>
                  <a:pt x="0" y="3131820"/>
                </a:cubicBezTo>
                <a:cubicBezTo>
                  <a:pt x="-19283" y="2968120"/>
                  <a:pt x="74808" y="2807885"/>
                  <a:pt x="0" y="2560320"/>
                </a:cubicBezTo>
                <a:cubicBezTo>
                  <a:pt x="-69003" y="2390272"/>
                  <a:pt x="116575" y="2066617"/>
                  <a:pt x="0" y="1851660"/>
                </a:cubicBezTo>
                <a:cubicBezTo>
                  <a:pt x="-50064" y="1570486"/>
                  <a:pt x="84674" y="1470596"/>
                  <a:pt x="0" y="1143000"/>
                </a:cubicBezTo>
                <a:cubicBezTo>
                  <a:pt x="-46139" y="811272"/>
                  <a:pt x="27267" y="792783"/>
                  <a:pt x="0" y="502920"/>
                </a:cubicBezTo>
                <a:cubicBezTo>
                  <a:pt x="299" y="210972"/>
                  <a:pt x="41078" y="251837"/>
                  <a:pt x="0" y="0"/>
                </a:cubicBezTo>
                <a:close/>
              </a:path>
              <a:path w="2207637" h="6858000" stroke="0" extrusionOk="0">
                <a:moveTo>
                  <a:pt x="0" y="0"/>
                </a:moveTo>
                <a:cubicBezTo>
                  <a:pt x="239224" y="-4355"/>
                  <a:pt x="340637" y="11504"/>
                  <a:pt x="529833" y="0"/>
                </a:cubicBezTo>
                <a:cubicBezTo>
                  <a:pt x="727774" y="-15335"/>
                  <a:pt x="793940" y="24164"/>
                  <a:pt x="1015513" y="0"/>
                </a:cubicBezTo>
                <a:cubicBezTo>
                  <a:pt x="1250136" y="-12070"/>
                  <a:pt x="1363996" y="52864"/>
                  <a:pt x="1611575" y="0"/>
                </a:cubicBezTo>
                <a:cubicBezTo>
                  <a:pt x="1892502" y="-56120"/>
                  <a:pt x="2039800" y="6607"/>
                  <a:pt x="2207637" y="0"/>
                </a:cubicBezTo>
                <a:cubicBezTo>
                  <a:pt x="2241971" y="202485"/>
                  <a:pt x="2197637" y="291704"/>
                  <a:pt x="2207637" y="502920"/>
                </a:cubicBezTo>
                <a:cubicBezTo>
                  <a:pt x="2227106" y="708767"/>
                  <a:pt x="2183204" y="790139"/>
                  <a:pt x="2207637" y="937260"/>
                </a:cubicBezTo>
                <a:cubicBezTo>
                  <a:pt x="2218049" y="1032123"/>
                  <a:pt x="2177871" y="1310254"/>
                  <a:pt x="2207637" y="1508760"/>
                </a:cubicBezTo>
                <a:cubicBezTo>
                  <a:pt x="2226702" y="1726383"/>
                  <a:pt x="2163116" y="1821972"/>
                  <a:pt x="2207637" y="2080260"/>
                </a:cubicBezTo>
                <a:cubicBezTo>
                  <a:pt x="2249315" y="2321963"/>
                  <a:pt x="2182242" y="2368084"/>
                  <a:pt x="2207637" y="2514600"/>
                </a:cubicBezTo>
                <a:cubicBezTo>
                  <a:pt x="2237606" y="2668707"/>
                  <a:pt x="2212783" y="2792329"/>
                  <a:pt x="2207637" y="2948940"/>
                </a:cubicBezTo>
                <a:cubicBezTo>
                  <a:pt x="2264393" y="3122987"/>
                  <a:pt x="2222673" y="3291824"/>
                  <a:pt x="2207637" y="3520440"/>
                </a:cubicBezTo>
                <a:cubicBezTo>
                  <a:pt x="2197758" y="3802187"/>
                  <a:pt x="2231651" y="3891249"/>
                  <a:pt x="2207637" y="4160520"/>
                </a:cubicBezTo>
                <a:cubicBezTo>
                  <a:pt x="2218297" y="4405465"/>
                  <a:pt x="2191838" y="4356743"/>
                  <a:pt x="2207637" y="4526280"/>
                </a:cubicBezTo>
                <a:cubicBezTo>
                  <a:pt x="2212960" y="4710322"/>
                  <a:pt x="2146583" y="4931803"/>
                  <a:pt x="2207637" y="5097780"/>
                </a:cubicBezTo>
                <a:cubicBezTo>
                  <a:pt x="2276181" y="5248685"/>
                  <a:pt x="2208115" y="5464467"/>
                  <a:pt x="2207637" y="5669280"/>
                </a:cubicBezTo>
                <a:cubicBezTo>
                  <a:pt x="2242486" y="5851374"/>
                  <a:pt x="2165847" y="6132209"/>
                  <a:pt x="2207637" y="6240780"/>
                </a:cubicBezTo>
                <a:cubicBezTo>
                  <a:pt x="2216373" y="6396567"/>
                  <a:pt x="2202219" y="6623633"/>
                  <a:pt x="2207637" y="6858000"/>
                </a:cubicBezTo>
                <a:cubicBezTo>
                  <a:pt x="2023346" y="6903482"/>
                  <a:pt x="1861923" y="6758180"/>
                  <a:pt x="1633651" y="6858000"/>
                </a:cubicBezTo>
                <a:cubicBezTo>
                  <a:pt x="1372837" y="6939073"/>
                  <a:pt x="1344517" y="6859107"/>
                  <a:pt x="1147971" y="6858000"/>
                </a:cubicBezTo>
                <a:cubicBezTo>
                  <a:pt x="932565" y="6884987"/>
                  <a:pt x="771406" y="6822625"/>
                  <a:pt x="640215" y="6858000"/>
                </a:cubicBezTo>
                <a:cubicBezTo>
                  <a:pt x="479721" y="6910492"/>
                  <a:pt x="142901" y="6804720"/>
                  <a:pt x="0" y="6858000"/>
                </a:cubicBezTo>
                <a:cubicBezTo>
                  <a:pt x="-63727" y="6736764"/>
                  <a:pt x="7489" y="6434126"/>
                  <a:pt x="0" y="6286500"/>
                </a:cubicBezTo>
                <a:cubicBezTo>
                  <a:pt x="-11013" y="6117239"/>
                  <a:pt x="-5554" y="5956920"/>
                  <a:pt x="0" y="5715000"/>
                </a:cubicBezTo>
                <a:cubicBezTo>
                  <a:pt x="-1988" y="5471793"/>
                  <a:pt x="59089" y="5400589"/>
                  <a:pt x="0" y="5212080"/>
                </a:cubicBezTo>
                <a:cubicBezTo>
                  <a:pt x="-52059" y="5028357"/>
                  <a:pt x="15562" y="4967661"/>
                  <a:pt x="0" y="4846320"/>
                </a:cubicBezTo>
                <a:cubicBezTo>
                  <a:pt x="-6812" y="4759394"/>
                  <a:pt x="19088" y="4553412"/>
                  <a:pt x="0" y="4480560"/>
                </a:cubicBezTo>
                <a:cubicBezTo>
                  <a:pt x="-44655" y="4408436"/>
                  <a:pt x="110456" y="4037845"/>
                  <a:pt x="0" y="3840480"/>
                </a:cubicBezTo>
                <a:cubicBezTo>
                  <a:pt x="-45232" y="3666448"/>
                  <a:pt x="19335" y="3528375"/>
                  <a:pt x="0" y="3406140"/>
                </a:cubicBezTo>
                <a:cubicBezTo>
                  <a:pt x="7408" y="3285623"/>
                  <a:pt x="44988" y="3022468"/>
                  <a:pt x="0" y="2697480"/>
                </a:cubicBezTo>
                <a:cubicBezTo>
                  <a:pt x="-29765" y="2377037"/>
                  <a:pt x="20211" y="2391609"/>
                  <a:pt x="0" y="2194560"/>
                </a:cubicBezTo>
                <a:cubicBezTo>
                  <a:pt x="4096" y="1991009"/>
                  <a:pt x="9459" y="1925500"/>
                  <a:pt x="0" y="1828800"/>
                </a:cubicBezTo>
                <a:cubicBezTo>
                  <a:pt x="48582" y="1697610"/>
                  <a:pt x="54414" y="1458432"/>
                  <a:pt x="0" y="1188720"/>
                </a:cubicBezTo>
                <a:cubicBezTo>
                  <a:pt x="-48577" y="936403"/>
                  <a:pt x="17591" y="943159"/>
                  <a:pt x="0" y="754380"/>
                </a:cubicBezTo>
                <a:cubicBezTo>
                  <a:pt x="-16915" y="544817"/>
                  <a:pt x="12350" y="160395"/>
                  <a:pt x="0" y="0"/>
                </a:cubicBezTo>
                <a:close/>
              </a:path>
              <a:path w="2207637" h="6858000" fill="none" stroke="0" extrusionOk="0">
                <a:moveTo>
                  <a:pt x="0" y="0"/>
                </a:moveTo>
                <a:cubicBezTo>
                  <a:pt x="116534" y="-25284"/>
                  <a:pt x="335959" y="13884"/>
                  <a:pt x="596062" y="0"/>
                </a:cubicBezTo>
                <a:cubicBezTo>
                  <a:pt x="850714" y="-6586"/>
                  <a:pt x="894628" y="12023"/>
                  <a:pt x="1103819" y="0"/>
                </a:cubicBezTo>
                <a:cubicBezTo>
                  <a:pt x="1276543" y="12254"/>
                  <a:pt x="1460691" y="34356"/>
                  <a:pt x="1677804" y="0"/>
                </a:cubicBezTo>
                <a:cubicBezTo>
                  <a:pt x="1851722" y="-43873"/>
                  <a:pt x="2065295" y="42281"/>
                  <a:pt x="2207637" y="0"/>
                </a:cubicBezTo>
                <a:cubicBezTo>
                  <a:pt x="2228852" y="264897"/>
                  <a:pt x="2212878" y="404627"/>
                  <a:pt x="2207637" y="571500"/>
                </a:cubicBezTo>
                <a:cubicBezTo>
                  <a:pt x="2180776" y="712599"/>
                  <a:pt x="2167334" y="982511"/>
                  <a:pt x="2207637" y="1143000"/>
                </a:cubicBezTo>
                <a:cubicBezTo>
                  <a:pt x="2240740" y="1269477"/>
                  <a:pt x="2184479" y="1459181"/>
                  <a:pt x="2207637" y="1577340"/>
                </a:cubicBezTo>
                <a:cubicBezTo>
                  <a:pt x="2270759" y="1734563"/>
                  <a:pt x="2185731" y="2068741"/>
                  <a:pt x="2207637" y="2286000"/>
                </a:cubicBezTo>
                <a:cubicBezTo>
                  <a:pt x="2241821" y="2507476"/>
                  <a:pt x="2186196" y="2643427"/>
                  <a:pt x="2207637" y="2857500"/>
                </a:cubicBezTo>
                <a:cubicBezTo>
                  <a:pt x="2270130" y="3120013"/>
                  <a:pt x="2208023" y="3423250"/>
                  <a:pt x="2207637" y="3566160"/>
                </a:cubicBezTo>
                <a:cubicBezTo>
                  <a:pt x="2242747" y="3794704"/>
                  <a:pt x="2174069" y="4008412"/>
                  <a:pt x="2207637" y="4206240"/>
                </a:cubicBezTo>
                <a:cubicBezTo>
                  <a:pt x="2270348" y="4390439"/>
                  <a:pt x="2185440" y="4551300"/>
                  <a:pt x="2207637" y="4709160"/>
                </a:cubicBezTo>
                <a:cubicBezTo>
                  <a:pt x="2175623" y="4871022"/>
                  <a:pt x="2087203" y="5010652"/>
                  <a:pt x="2207637" y="5349240"/>
                </a:cubicBezTo>
                <a:cubicBezTo>
                  <a:pt x="2265654" y="5652239"/>
                  <a:pt x="2162283" y="5614508"/>
                  <a:pt x="2207637" y="5783580"/>
                </a:cubicBezTo>
                <a:cubicBezTo>
                  <a:pt x="2244172" y="5879899"/>
                  <a:pt x="2166338" y="6114745"/>
                  <a:pt x="2207637" y="6355080"/>
                </a:cubicBezTo>
                <a:cubicBezTo>
                  <a:pt x="2230950" y="6607615"/>
                  <a:pt x="2174470" y="6668460"/>
                  <a:pt x="2207637" y="6858000"/>
                </a:cubicBezTo>
                <a:cubicBezTo>
                  <a:pt x="1946832" y="6872372"/>
                  <a:pt x="1843176" y="6808968"/>
                  <a:pt x="1611575" y="6858000"/>
                </a:cubicBezTo>
                <a:cubicBezTo>
                  <a:pt x="1410550" y="6892873"/>
                  <a:pt x="1156697" y="6797315"/>
                  <a:pt x="1037589" y="6858000"/>
                </a:cubicBezTo>
                <a:cubicBezTo>
                  <a:pt x="945500" y="6999778"/>
                  <a:pt x="282632" y="6828887"/>
                  <a:pt x="0" y="6858000"/>
                </a:cubicBezTo>
                <a:cubicBezTo>
                  <a:pt x="-6390" y="6686656"/>
                  <a:pt x="-3017" y="6498603"/>
                  <a:pt x="0" y="6217920"/>
                </a:cubicBezTo>
                <a:cubicBezTo>
                  <a:pt x="-24269" y="5957334"/>
                  <a:pt x="63293" y="5803735"/>
                  <a:pt x="0" y="5646420"/>
                </a:cubicBezTo>
                <a:cubicBezTo>
                  <a:pt x="-84708" y="5537056"/>
                  <a:pt x="33686" y="5334366"/>
                  <a:pt x="0" y="5074920"/>
                </a:cubicBezTo>
                <a:cubicBezTo>
                  <a:pt x="-10177" y="4804710"/>
                  <a:pt x="41288" y="4643536"/>
                  <a:pt x="0" y="4503420"/>
                </a:cubicBezTo>
                <a:cubicBezTo>
                  <a:pt x="-25124" y="4350261"/>
                  <a:pt x="-18143" y="4245070"/>
                  <a:pt x="0" y="4137660"/>
                </a:cubicBezTo>
                <a:cubicBezTo>
                  <a:pt x="-21437" y="4087812"/>
                  <a:pt x="30657" y="3749641"/>
                  <a:pt x="0" y="3497580"/>
                </a:cubicBezTo>
                <a:cubicBezTo>
                  <a:pt x="-37350" y="3177621"/>
                  <a:pt x="11454" y="3278040"/>
                  <a:pt x="0" y="3131820"/>
                </a:cubicBezTo>
                <a:cubicBezTo>
                  <a:pt x="-22145" y="2957601"/>
                  <a:pt x="57907" y="2769286"/>
                  <a:pt x="0" y="2560320"/>
                </a:cubicBezTo>
                <a:cubicBezTo>
                  <a:pt x="-71019" y="2355251"/>
                  <a:pt x="86580" y="2124870"/>
                  <a:pt x="0" y="1851660"/>
                </a:cubicBezTo>
                <a:cubicBezTo>
                  <a:pt x="-29283" y="1612417"/>
                  <a:pt x="48596" y="1488369"/>
                  <a:pt x="0" y="1143000"/>
                </a:cubicBezTo>
                <a:cubicBezTo>
                  <a:pt x="-50193" y="829625"/>
                  <a:pt x="12828" y="794912"/>
                  <a:pt x="0" y="502920"/>
                </a:cubicBezTo>
                <a:cubicBezTo>
                  <a:pt x="-6964" y="208700"/>
                  <a:pt x="53477" y="257725"/>
                  <a:pt x="0" y="0"/>
                </a:cubicBezTo>
                <a:close/>
              </a:path>
            </a:pathLst>
          </a:custGeom>
          <a:solidFill>
            <a:srgbClr val="B0BC05"/>
          </a:solidFill>
          <a:ln w="31750">
            <a:solidFill>
              <a:srgbClr val="B0BC05"/>
            </a:solidFill>
            <a:extLst>
              <a:ext uri="{C807C97D-BFC1-408E-A445-0C87EB9F89A2}">
                <ask:lineSketchStyleProps xmlns:ask="http://schemas.microsoft.com/office/drawing/2018/sketchyshapes" sd="1219033472">
                  <a:custGeom>
                    <a:avLst/>
                    <a:gdLst>
                      <a:gd name="connsiteX0" fmla="*/ 0 w 2207637"/>
                      <a:gd name="connsiteY0" fmla="*/ 0 h 6858000"/>
                      <a:gd name="connsiteX1" fmla="*/ 596062 w 2207637"/>
                      <a:gd name="connsiteY1" fmla="*/ 0 h 6858000"/>
                      <a:gd name="connsiteX2" fmla="*/ 1103819 w 2207637"/>
                      <a:gd name="connsiteY2" fmla="*/ 0 h 6858000"/>
                      <a:gd name="connsiteX3" fmla="*/ 1677804 w 2207637"/>
                      <a:gd name="connsiteY3" fmla="*/ 0 h 6858000"/>
                      <a:gd name="connsiteX4" fmla="*/ 2207637 w 2207637"/>
                      <a:gd name="connsiteY4" fmla="*/ 0 h 6858000"/>
                      <a:gd name="connsiteX5" fmla="*/ 2207637 w 2207637"/>
                      <a:gd name="connsiteY5" fmla="*/ 571500 h 6858000"/>
                      <a:gd name="connsiteX6" fmla="*/ 2207637 w 2207637"/>
                      <a:gd name="connsiteY6" fmla="*/ 1143000 h 6858000"/>
                      <a:gd name="connsiteX7" fmla="*/ 2207637 w 2207637"/>
                      <a:gd name="connsiteY7" fmla="*/ 1577340 h 6858000"/>
                      <a:gd name="connsiteX8" fmla="*/ 2207637 w 2207637"/>
                      <a:gd name="connsiteY8" fmla="*/ 2286000 h 6858000"/>
                      <a:gd name="connsiteX9" fmla="*/ 2207637 w 2207637"/>
                      <a:gd name="connsiteY9" fmla="*/ 2857500 h 6858000"/>
                      <a:gd name="connsiteX10" fmla="*/ 2207637 w 2207637"/>
                      <a:gd name="connsiteY10" fmla="*/ 3566160 h 6858000"/>
                      <a:gd name="connsiteX11" fmla="*/ 2207637 w 2207637"/>
                      <a:gd name="connsiteY11" fmla="*/ 4206240 h 6858000"/>
                      <a:gd name="connsiteX12" fmla="*/ 2207637 w 2207637"/>
                      <a:gd name="connsiteY12" fmla="*/ 4709160 h 6858000"/>
                      <a:gd name="connsiteX13" fmla="*/ 2207637 w 2207637"/>
                      <a:gd name="connsiteY13" fmla="*/ 5349240 h 6858000"/>
                      <a:gd name="connsiteX14" fmla="*/ 2207637 w 2207637"/>
                      <a:gd name="connsiteY14" fmla="*/ 5783580 h 6858000"/>
                      <a:gd name="connsiteX15" fmla="*/ 2207637 w 2207637"/>
                      <a:gd name="connsiteY15" fmla="*/ 6355080 h 6858000"/>
                      <a:gd name="connsiteX16" fmla="*/ 2207637 w 2207637"/>
                      <a:gd name="connsiteY16" fmla="*/ 6858000 h 6858000"/>
                      <a:gd name="connsiteX17" fmla="*/ 1611575 w 2207637"/>
                      <a:gd name="connsiteY17" fmla="*/ 6858000 h 6858000"/>
                      <a:gd name="connsiteX18" fmla="*/ 1037589 w 2207637"/>
                      <a:gd name="connsiteY18" fmla="*/ 6858000 h 6858000"/>
                      <a:gd name="connsiteX19" fmla="*/ 0 w 2207637"/>
                      <a:gd name="connsiteY19" fmla="*/ 6858000 h 6858000"/>
                      <a:gd name="connsiteX20" fmla="*/ 0 w 2207637"/>
                      <a:gd name="connsiteY20" fmla="*/ 6217920 h 6858000"/>
                      <a:gd name="connsiteX21" fmla="*/ 0 w 2207637"/>
                      <a:gd name="connsiteY21" fmla="*/ 5646420 h 6858000"/>
                      <a:gd name="connsiteX22" fmla="*/ 0 w 2207637"/>
                      <a:gd name="connsiteY22" fmla="*/ 5074920 h 6858000"/>
                      <a:gd name="connsiteX23" fmla="*/ 0 w 2207637"/>
                      <a:gd name="connsiteY23" fmla="*/ 4503420 h 6858000"/>
                      <a:gd name="connsiteX24" fmla="*/ 0 w 2207637"/>
                      <a:gd name="connsiteY24" fmla="*/ 4137660 h 6858000"/>
                      <a:gd name="connsiteX25" fmla="*/ 0 w 2207637"/>
                      <a:gd name="connsiteY25" fmla="*/ 3497580 h 6858000"/>
                      <a:gd name="connsiteX26" fmla="*/ 0 w 2207637"/>
                      <a:gd name="connsiteY26" fmla="*/ 3131820 h 6858000"/>
                      <a:gd name="connsiteX27" fmla="*/ 0 w 2207637"/>
                      <a:gd name="connsiteY27" fmla="*/ 2560320 h 6858000"/>
                      <a:gd name="connsiteX28" fmla="*/ 0 w 2207637"/>
                      <a:gd name="connsiteY28" fmla="*/ 1851660 h 6858000"/>
                      <a:gd name="connsiteX29" fmla="*/ 0 w 2207637"/>
                      <a:gd name="connsiteY29" fmla="*/ 1143000 h 6858000"/>
                      <a:gd name="connsiteX30" fmla="*/ 0 w 2207637"/>
                      <a:gd name="connsiteY30" fmla="*/ 502920 h 6858000"/>
                      <a:gd name="connsiteX31" fmla="*/ 0 w 2207637"/>
                      <a:gd name="connsiteY3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07637" h="6858000" fill="none" extrusionOk="0">
                        <a:moveTo>
                          <a:pt x="0" y="0"/>
                        </a:moveTo>
                        <a:cubicBezTo>
                          <a:pt x="139542" y="-11092"/>
                          <a:pt x="350376" y="8473"/>
                          <a:pt x="596062" y="0"/>
                        </a:cubicBezTo>
                        <a:cubicBezTo>
                          <a:pt x="841748" y="-8473"/>
                          <a:pt x="906626" y="11641"/>
                          <a:pt x="1103819" y="0"/>
                        </a:cubicBezTo>
                        <a:cubicBezTo>
                          <a:pt x="1301012" y="-11641"/>
                          <a:pt x="1463015" y="21511"/>
                          <a:pt x="1677804" y="0"/>
                        </a:cubicBezTo>
                        <a:cubicBezTo>
                          <a:pt x="1892593" y="-21511"/>
                          <a:pt x="2041758" y="31035"/>
                          <a:pt x="2207637" y="0"/>
                        </a:cubicBezTo>
                        <a:cubicBezTo>
                          <a:pt x="2213275" y="263049"/>
                          <a:pt x="2202719" y="425534"/>
                          <a:pt x="2207637" y="571500"/>
                        </a:cubicBezTo>
                        <a:cubicBezTo>
                          <a:pt x="2212555" y="717466"/>
                          <a:pt x="2170641" y="979398"/>
                          <a:pt x="2207637" y="1143000"/>
                        </a:cubicBezTo>
                        <a:cubicBezTo>
                          <a:pt x="2244633" y="1306602"/>
                          <a:pt x="2193040" y="1447283"/>
                          <a:pt x="2207637" y="1577340"/>
                        </a:cubicBezTo>
                        <a:cubicBezTo>
                          <a:pt x="2222234" y="1707397"/>
                          <a:pt x="2157369" y="2061922"/>
                          <a:pt x="2207637" y="2286000"/>
                        </a:cubicBezTo>
                        <a:cubicBezTo>
                          <a:pt x="2257905" y="2510078"/>
                          <a:pt x="2167308" y="2627980"/>
                          <a:pt x="2207637" y="2857500"/>
                        </a:cubicBezTo>
                        <a:cubicBezTo>
                          <a:pt x="2247966" y="3087020"/>
                          <a:pt x="2204512" y="3386883"/>
                          <a:pt x="2207637" y="3566160"/>
                        </a:cubicBezTo>
                        <a:cubicBezTo>
                          <a:pt x="2210762" y="3745437"/>
                          <a:pt x="2168410" y="4001480"/>
                          <a:pt x="2207637" y="4206240"/>
                        </a:cubicBezTo>
                        <a:cubicBezTo>
                          <a:pt x="2246864" y="4411000"/>
                          <a:pt x="2184361" y="4556377"/>
                          <a:pt x="2207637" y="4709160"/>
                        </a:cubicBezTo>
                        <a:cubicBezTo>
                          <a:pt x="2230913" y="4861943"/>
                          <a:pt x="2137539" y="5045383"/>
                          <a:pt x="2207637" y="5349240"/>
                        </a:cubicBezTo>
                        <a:cubicBezTo>
                          <a:pt x="2277735" y="5653097"/>
                          <a:pt x="2174621" y="5639659"/>
                          <a:pt x="2207637" y="5783580"/>
                        </a:cubicBezTo>
                        <a:cubicBezTo>
                          <a:pt x="2240653" y="5927501"/>
                          <a:pt x="2182914" y="6105066"/>
                          <a:pt x="2207637" y="6355080"/>
                        </a:cubicBezTo>
                        <a:cubicBezTo>
                          <a:pt x="2232360" y="6605094"/>
                          <a:pt x="2167298" y="6663131"/>
                          <a:pt x="2207637" y="6858000"/>
                        </a:cubicBezTo>
                        <a:cubicBezTo>
                          <a:pt x="1947418" y="6858450"/>
                          <a:pt x="1808599" y="6829478"/>
                          <a:pt x="1611575" y="6858000"/>
                        </a:cubicBezTo>
                        <a:cubicBezTo>
                          <a:pt x="1414551" y="6886522"/>
                          <a:pt x="1170268" y="6796591"/>
                          <a:pt x="1037589" y="6858000"/>
                        </a:cubicBezTo>
                        <a:cubicBezTo>
                          <a:pt x="904910" y="6919409"/>
                          <a:pt x="340890" y="6798165"/>
                          <a:pt x="0" y="6858000"/>
                        </a:cubicBezTo>
                        <a:cubicBezTo>
                          <a:pt x="-10066" y="6707678"/>
                          <a:pt x="51175" y="6501670"/>
                          <a:pt x="0" y="6217920"/>
                        </a:cubicBezTo>
                        <a:cubicBezTo>
                          <a:pt x="-51175" y="5934170"/>
                          <a:pt x="68194" y="5788935"/>
                          <a:pt x="0" y="5646420"/>
                        </a:cubicBezTo>
                        <a:cubicBezTo>
                          <a:pt x="-68194" y="5503905"/>
                          <a:pt x="51575" y="5358101"/>
                          <a:pt x="0" y="5074920"/>
                        </a:cubicBezTo>
                        <a:cubicBezTo>
                          <a:pt x="-51575" y="4791739"/>
                          <a:pt x="42442" y="4667489"/>
                          <a:pt x="0" y="4503420"/>
                        </a:cubicBezTo>
                        <a:cubicBezTo>
                          <a:pt x="-42442" y="4339351"/>
                          <a:pt x="4572" y="4240085"/>
                          <a:pt x="0" y="4137660"/>
                        </a:cubicBezTo>
                        <a:cubicBezTo>
                          <a:pt x="-4572" y="4035235"/>
                          <a:pt x="49354" y="3808522"/>
                          <a:pt x="0" y="3497580"/>
                        </a:cubicBezTo>
                        <a:cubicBezTo>
                          <a:pt x="-49354" y="3186638"/>
                          <a:pt x="177" y="3297618"/>
                          <a:pt x="0" y="3131820"/>
                        </a:cubicBezTo>
                        <a:cubicBezTo>
                          <a:pt x="-177" y="2966022"/>
                          <a:pt x="49732" y="2777325"/>
                          <a:pt x="0" y="2560320"/>
                        </a:cubicBezTo>
                        <a:cubicBezTo>
                          <a:pt x="-49732" y="2343315"/>
                          <a:pt x="70989" y="2082627"/>
                          <a:pt x="0" y="1851660"/>
                        </a:cubicBezTo>
                        <a:cubicBezTo>
                          <a:pt x="-70989" y="1620693"/>
                          <a:pt x="56651" y="1458227"/>
                          <a:pt x="0" y="1143000"/>
                        </a:cubicBezTo>
                        <a:cubicBezTo>
                          <a:pt x="-56651" y="827773"/>
                          <a:pt x="13576" y="797350"/>
                          <a:pt x="0" y="502920"/>
                        </a:cubicBezTo>
                        <a:cubicBezTo>
                          <a:pt x="-13576" y="208490"/>
                          <a:pt x="40485" y="244263"/>
                          <a:pt x="0" y="0"/>
                        </a:cubicBezTo>
                        <a:close/>
                      </a:path>
                      <a:path w="2207637" h="6858000" stroke="0" extrusionOk="0">
                        <a:moveTo>
                          <a:pt x="0" y="0"/>
                        </a:moveTo>
                        <a:cubicBezTo>
                          <a:pt x="248998" y="-683"/>
                          <a:pt x="331816" y="12085"/>
                          <a:pt x="529833" y="0"/>
                        </a:cubicBezTo>
                        <a:cubicBezTo>
                          <a:pt x="727850" y="-12085"/>
                          <a:pt x="788776" y="27910"/>
                          <a:pt x="1015513" y="0"/>
                        </a:cubicBezTo>
                        <a:cubicBezTo>
                          <a:pt x="1242250" y="-27910"/>
                          <a:pt x="1333168" y="53536"/>
                          <a:pt x="1611575" y="0"/>
                        </a:cubicBezTo>
                        <a:cubicBezTo>
                          <a:pt x="1889982" y="-53536"/>
                          <a:pt x="2028858" y="32224"/>
                          <a:pt x="2207637" y="0"/>
                        </a:cubicBezTo>
                        <a:cubicBezTo>
                          <a:pt x="2218110" y="191691"/>
                          <a:pt x="2190493" y="297891"/>
                          <a:pt x="2207637" y="502920"/>
                        </a:cubicBezTo>
                        <a:cubicBezTo>
                          <a:pt x="2224781" y="707949"/>
                          <a:pt x="2180589" y="805669"/>
                          <a:pt x="2207637" y="937260"/>
                        </a:cubicBezTo>
                        <a:cubicBezTo>
                          <a:pt x="2234685" y="1068851"/>
                          <a:pt x="2174888" y="1287861"/>
                          <a:pt x="2207637" y="1508760"/>
                        </a:cubicBezTo>
                        <a:cubicBezTo>
                          <a:pt x="2240386" y="1729659"/>
                          <a:pt x="2163652" y="1836556"/>
                          <a:pt x="2207637" y="2080260"/>
                        </a:cubicBezTo>
                        <a:cubicBezTo>
                          <a:pt x="2251622" y="2323964"/>
                          <a:pt x="2184971" y="2364871"/>
                          <a:pt x="2207637" y="2514600"/>
                        </a:cubicBezTo>
                        <a:cubicBezTo>
                          <a:pt x="2230303" y="2664329"/>
                          <a:pt x="2196496" y="2794675"/>
                          <a:pt x="2207637" y="2948940"/>
                        </a:cubicBezTo>
                        <a:cubicBezTo>
                          <a:pt x="2218778" y="3103205"/>
                          <a:pt x="2203926" y="3279719"/>
                          <a:pt x="2207637" y="3520440"/>
                        </a:cubicBezTo>
                        <a:cubicBezTo>
                          <a:pt x="2211348" y="3761161"/>
                          <a:pt x="2192633" y="3913539"/>
                          <a:pt x="2207637" y="4160520"/>
                        </a:cubicBezTo>
                        <a:cubicBezTo>
                          <a:pt x="2222641" y="4407501"/>
                          <a:pt x="2198841" y="4367852"/>
                          <a:pt x="2207637" y="4526280"/>
                        </a:cubicBezTo>
                        <a:cubicBezTo>
                          <a:pt x="2216433" y="4684708"/>
                          <a:pt x="2143198" y="4928988"/>
                          <a:pt x="2207637" y="5097780"/>
                        </a:cubicBezTo>
                        <a:cubicBezTo>
                          <a:pt x="2272076" y="5266572"/>
                          <a:pt x="2192930" y="5491820"/>
                          <a:pt x="2207637" y="5669280"/>
                        </a:cubicBezTo>
                        <a:cubicBezTo>
                          <a:pt x="2222344" y="5846740"/>
                          <a:pt x="2175558" y="6126320"/>
                          <a:pt x="2207637" y="6240780"/>
                        </a:cubicBezTo>
                        <a:cubicBezTo>
                          <a:pt x="2239716" y="6355240"/>
                          <a:pt x="2162678" y="6616348"/>
                          <a:pt x="2207637" y="6858000"/>
                        </a:cubicBezTo>
                        <a:cubicBezTo>
                          <a:pt x="2003576" y="6912990"/>
                          <a:pt x="1887090" y="6794924"/>
                          <a:pt x="1633651" y="6858000"/>
                        </a:cubicBezTo>
                        <a:cubicBezTo>
                          <a:pt x="1380212" y="6921076"/>
                          <a:pt x="1326175" y="6835901"/>
                          <a:pt x="1147971" y="6858000"/>
                        </a:cubicBezTo>
                        <a:cubicBezTo>
                          <a:pt x="969767" y="6880099"/>
                          <a:pt x="770428" y="6810842"/>
                          <a:pt x="640215" y="6858000"/>
                        </a:cubicBezTo>
                        <a:cubicBezTo>
                          <a:pt x="510002" y="6905158"/>
                          <a:pt x="147329" y="6786434"/>
                          <a:pt x="0" y="6858000"/>
                        </a:cubicBezTo>
                        <a:cubicBezTo>
                          <a:pt x="-56413" y="6738502"/>
                          <a:pt x="19429" y="6427376"/>
                          <a:pt x="0" y="6286500"/>
                        </a:cubicBezTo>
                        <a:cubicBezTo>
                          <a:pt x="-19429" y="6145624"/>
                          <a:pt x="2824" y="5961850"/>
                          <a:pt x="0" y="5715000"/>
                        </a:cubicBezTo>
                        <a:cubicBezTo>
                          <a:pt x="-2824" y="5468150"/>
                          <a:pt x="56547" y="5393591"/>
                          <a:pt x="0" y="5212080"/>
                        </a:cubicBezTo>
                        <a:cubicBezTo>
                          <a:pt x="-56547" y="5030569"/>
                          <a:pt x="17327" y="4948138"/>
                          <a:pt x="0" y="4846320"/>
                        </a:cubicBezTo>
                        <a:cubicBezTo>
                          <a:pt x="-17327" y="4744502"/>
                          <a:pt x="5466" y="4566792"/>
                          <a:pt x="0" y="4480560"/>
                        </a:cubicBezTo>
                        <a:cubicBezTo>
                          <a:pt x="-5466" y="4394328"/>
                          <a:pt x="64866" y="4028383"/>
                          <a:pt x="0" y="3840480"/>
                        </a:cubicBezTo>
                        <a:cubicBezTo>
                          <a:pt x="-64866" y="3652577"/>
                          <a:pt x="166" y="3544340"/>
                          <a:pt x="0" y="3406140"/>
                        </a:cubicBezTo>
                        <a:cubicBezTo>
                          <a:pt x="-166" y="3267940"/>
                          <a:pt x="34485" y="3020872"/>
                          <a:pt x="0" y="2697480"/>
                        </a:cubicBezTo>
                        <a:cubicBezTo>
                          <a:pt x="-34485" y="2374088"/>
                          <a:pt x="12570" y="2397230"/>
                          <a:pt x="0" y="2194560"/>
                        </a:cubicBezTo>
                        <a:cubicBezTo>
                          <a:pt x="-12570" y="1991890"/>
                          <a:pt x="8248" y="1928388"/>
                          <a:pt x="0" y="1828800"/>
                        </a:cubicBezTo>
                        <a:cubicBezTo>
                          <a:pt x="-8248" y="1729212"/>
                          <a:pt x="53157" y="1440462"/>
                          <a:pt x="0" y="1188720"/>
                        </a:cubicBezTo>
                        <a:cubicBezTo>
                          <a:pt x="-53157" y="936978"/>
                          <a:pt x="13136" y="950436"/>
                          <a:pt x="0" y="754380"/>
                        </a:cubicBezTo>
                        <a:cubicBezTo>
                          <a:pt x="-13136" y="558324"/>
                          <a:pt x="38728" y="201075"/>
                          <a:pt x="0" y="0"/>
                        </a:cubicBezTo>
                        <a:close/>
                      </a:path>
                    </a:pathLst>
                  </a:cu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33191AA-379A-380E-B61E-0A936B9CFCEF}"/>
              </a:ext>
            </a:extLst>
          </p:cNvPr>
          <p:cNvSpPr/>
          <p:nvPr userDrawn="1"/>
        </p:nvSpPr>
        <p:spPr>
          <a:xfrm>
            <a:off x="0" y="0"/>
            <a:ext cx="8622926" cy="6858000"/>
          </a:xfrm>
          <a:custGeom>
            <a:avLst/>
            <a:gdLst>
              <a:gd name="connsiteX0" fmla="*/ 0 w 8622926"/>
              <a:gd name="connsiteY0" fmla="*/ 0 h 6858000"/>
              <a:gd name="connsiteX1" fmla="*/ 661091 w 8622926"/>
              <a:gd name="connsiteY1" fmla="*/ 0 h 6858000"/>
              <a:gd name="connsiteX2" fmla="*/ 1235953 w 8622926"/>
              <a:gd name="connsiteY2" fmla="*/ 0 h 6858000"/>
              <a:gd name="connsiteX3" fmla="*/ 1810814 w 8622926"/>
              <a:gd name="connsiteY3" fmla="*/ 0 h 6858000"/>
              <a:gd name="connsiteX4" fmla="*/ 2385676 w 8622926"/>
              <a:gd name="connsiteY4" fmla="*/ 0 h 6858000"/>
              <a:gd name="connsiteX5" fmla="*/ 2701850 w 8622926"/>
              <a:gd name="connsiteY5" fmla="*/ 0 h 6858000"/>
              <a:gd name="connsiteX6" fmla="*/ 3362941 w 8622926"/>
              <a:gd name="connsiteY6" fmla="*/ 0 h 6858000"/>
              <a:gd name="connsiteX7" fmla="*/ 3679115 w 8622926"/>
              <a:gd name="connsiteY7" fmla="*/ 0 h 6858000"/>
              <a:gd name="connsiteX8" fmla="*/ 4253977 w 8622926"/>
              <a:gd name="connsiteY8" fmla="*/ 0 h 6858000"/>
              <a:gd name="connsiteX9" fmla="*/ 5001297 w 8622926"/>
              <a:gd name="connsiteY9" fmla="*/ 0 h 6858000"/>
              <a:gd name="connsiteX10" fmla="*/ 5748617 w 8622926"/>
              <a:gd name="connsiteY10" fmla="*/ 0 h 6858000"/>
              <a:gd name="connsiteX11" fmla="*/ 6409708 w 8622926"/>
              <a:gd name="connsiteY11" fmla="*/ 0 h 6858000"/>
              <a:gd name="connsiteX12" fmla="*/ 6898341 w 8622926"/>
              <a:gd name="connsiteY12" fmla="*/ 0 h 6858000"/>
              <a:gd name="connsiteX13" fmla="*/ 7214515 w 8622926"/>
              <a:gd name="connsiteY13" fmla="*/ 0 h 6858000"/>
              <a:gd name="connsiteX14" fmla="*/ 7703147 w 8622926"/>
              <a:gd name="connsiteY14" fmla="*/ 0 h 6858000"/>
              <a:gd name="connsiteX15" fmla="*/ 8622926 w 8622926"/>
              <a:gd name="connsiteY15" fmla="*/ 0 h 6858000"/>
              <a:gd name="connsiteX16" fmla="*/ 8622926 w 8622926"/>
              <a:gd name="connsiteY16" fmla="*/ 708660 h 6858000"/>
              <a:gd name="connsiteX17" fmla="*/ 8622926 w 8622926"/>
              <a:gd name="connsiteY17" fmla="*/ 1417320 h 6858000"/>
              <a:gd name="connsiteX18" fmla="*/ 8622926 w 8622926"/>
              <a:gd name="connsiteY18" fmla="*/ 1851660 h 6858000"/>
              <a:gd name="connsiteX19" fmla="*/ 8622926 w 8622926"/>
              <a:gd name="connsiteY19" fmla="*/ 2560320 h 6858000"/>
              <a:gd name="connsiteX20" fmla="*/ 8622926 w 8622926"/>
              <a:gd name="connsiteY20" fmla="*/ 2994660 h 6858000"/>
              <a:gd name="connsiteX21" fmla="*/ 8622926 w 8622926"/>
              <a:gd name="connsiteY21" fmla="*/ 3634740 h 6858000"/>
              <a:gd name="connsiteX22" fmla="*/ 8622926 w 8622926"/>
              <a:gd name="connsiteY22" fmla="*/ 4343400 h 6858000"/>
              <a:gd name="connsiteX23" fmla="*/ 8622926 w 8622926"/>
              <a:gd name="connsiteY23" fmla="*/ 4709160 h 6858000"/>
              <a:gd name="connsiteX24" fmla="*/ 8622926 w 8622926"/>
              <a:gd name="connsiteY24" fmla="*/ 5417820 h 6858000"/>
              <a:gd name="connsiteX25" fmla="*/ 8622926 w 8622926"/>
              <a:gd name="connsiteY25" fmla="*/ 6126480 h 6858000"/>
              <a:gd name="connsiteX26" fmla="*/ 8622926 w 8622926"/>
              <a:gd name="connsiteY26" fmla="*/ 6858000 h 6858000"/>
              <a:gd name="connsiteX27" fmla="*/ 8048064 w 8622926"/>
              <a:gd name="connsiteY27" fmla="*/ 6858000 h 6858000"/>
              <a:gd name="connsiteX28" fmla="*/ 7473203 w 8622926"/>
              <a:gd name="connsiteY28" fmla="*/ 6858000 h 6858000"/>
              <a:gd name="connsiteX29" fmla="*/ 7070799 w 8622926"/>
              <a:gd name="connsiteY29" fmla="*/ 6858000 h 6858000"/>
              <a:gd name="connsiteX30" fmla="*/ 6409708 w 8622926"/>
              <a:gd name="connsiteY30" fmla="*/ 6858000 h 6858000"/>
              <a:gd name="connsiteX31" fmla="*/ 5662388 w 8622926"/>
              <a:gd name="connsiteY31" fmla="*/ 6858000 h 6858000"/>
              <a:gd name="connsiteX32" fmla="*/ 5173756 w 8622926"/>
              <a:gd name="connsiteY32" fmla="*/ 6858000 h 6858000"/>
              <a:gd name="connsiteX33" fmla="*/ 4426435 w 8622926"/>
              <a:gd name="connsiteY33" fmla="*/ 6858000 h 6858000"/>
              <a:gd name="connsiteX34" fmla="*/ 3851574 w 8622926"/>
              <a:gd name="connsiteY34" fmla="*/ 6858000 h 6858000"/>
              <a:gd name="connsiteX35" fmla="*/ 3104253 w 8622926"/>
              <a:gd name="connsiteY35" fmla="*/ 6858000 h 6858000"/>
              <a:gd name="connsiteX36" fmla="*/ 2356933 w 8622926"/>
              <a:gd name="connsiteY36" fmla="*/ 6858000 h 6858000"/>
              <a:gd name="connsiteX37" fmla="*/ 1954530 w 8622926"/>
              <a:gd name="connsiteY37" fmla="*/ 6858000 h 6858000"/>
              <a:gd name="connsiteX38" fmla="*/ 1465897 w 8622926"/>
              <a:gd name="connsiteY38" fmla="*/ 6858000 h 6858000"/>
              <a:gd name="connsiteX39" fmla="*/ 891036 w 8622926"/>
              <a:gd name="connsiteY39" fmla="*/ 6858000 h 6858000"/>
              <a:gd name="connsiteX40" fmla="*/ 0 w 8622926"/>
              <a:gd name="connsiteY40" fmla="*/ 6858000 h 6858000"/>
              <a:gd name="connsiteX41" fmla="*/ 0 w 8622926"/>
              <a:gd name="connsiteY41" fmla="*/ 6217920 h 6858000"/>
              <a:gd name="connsiteX42" fmla="*/ 0 w 8622926"/>
              <a:gd name="connsiteY42" fmla="*/ 5852160 h 6858000"/>
              <a:gd name="connsiteX43" fmla="*/ 0 w 8622926"/>
              <a:gd name="connsiteY43" fmla="*/ 5143500 h 6858000"/>
              <a:gd name="connsiteX44" fmla="*/ 0 w 8622926"/>
              <a:gd name="connsiteY44" fmla="*/ 4640580 h 6858000"/>
              <a:gd name="connsiteX45" fmla="*/ 0 w 8622926"/>
              <a:gd name="connsiteY45" fmla="*/ 3931920 h 6858000"/>
              <a:gd name="connsiteX46" fmla="*/ 0 w 8622926"/>
              <a:gd name="connsiteY46" fmla="*/ 3429000 h 6858000"/>
              <a:gd name="connsiteX47" fmla="*/ 0 w 8622926"/>
              <a:gd name="connsiteY47" fmla="*/ 2788920 h 6858000"/>
              <a:gd name="connsiteX48" fmla="*/ 0 w 8622926"/>
              <a:gd name="connsiteY48" fmla="*/ 2354580 h 6858000"/>
              <a:gd name="connsiteX49" fmla="*/ 0 w 8622926"/>
              <a:gd name="connsiteY49" fmla="*/ 1783080 h 6858000"/>
              <a:gd name="connsiteX50" fmla="*/ 0 w 8622926"/>
              <a:gd name="connsiteY50" fmla="*/ 1211580 h 6858000"/>
              <a:gd name="connsiteX51" fmla="*/ 0 w 8622926"/>
              <a:gd name="connsiteY51" fmla="*/ 708660 h 6858000"/>
              <a:gd name="connsiteX52" fmla="*/ 0 w 8622926"/>
              <a:gd name="connsiteY52" fmla="*/ 0 h 6858000"/>
              <a:gd name="connsiteX0" fmla="*/ 0 w 8622926"/>
              <a:gd name="connsiteY0" fmla="*/ 0 h 6858000"/>
              <a:gd name="connsiteX1" fmla="*/ 488632 w 8622926"/>
              <a:gd name="connsiteY1" fmla="*/ 0 h 6858000"/>
              <a:gd name="connsiteX2" fmla="*/ 804806 w 8622926"/>
              <a:gd name="connsiteY2" fmla="*/ 0 h 6858000"/>
              <a:gd name="connsiteX3" fmla="*/ 1552127 w 8622926"/>
              <a:gd name="connsiteY3" fmla="*/ 0 h 6858000"/>
              <a:gd name="connsiteX4" fmla="*/ 2040759 w 8622926"/>
              <a:gd name="connsiteY4" fmla="*/ 0 h 6858000"/>
              <a:gd name="connsiteX5" fmla="*/ 2529392 w 8622926"/>
              <a:gd name="connsiteY5" fmla="*/ 0 h 6858000"/>
              <a:gd name="connsiteX6" fmla="*/ 3276712 w 8622926"/>
              <a:gd name="connsiteY6" fmla="*/ 0 h 6858000"/>
              <a:gd name="connsiteX7" fmla="*/ 3679115 w 8622926"/>
              <a:gd name="connsiteY7" fmla="*/ 0 h 6858000"/>
              <a:gd name="connsiteX8" fmla="*/ 4426435 w 8622926"/>
              <a:gd name="connsiteY8" fmla="*/ 0 h 6858000"/>
              <a:gd name="connsiteX9" fmla="*/ 5173756 w 8622926"/>
              <a:gd name="connsiteY9" fmla="*/ 0 h 6858000"/>
              <a:gd name="connsiteX10" fmla="*/ 5748617 w 8622926"/>
              <a:gd name="connsiteY10" fmla="*/ 0 h 6858000"/>
              <a:gd name="connsiteX11" fmla="*/ 6495938 w 8622926"/>
              <a:gd name="connsiteY11" fmla="*/ 0 h 6858000"/>
              <a:gd name="connsiteX12" fmla="*/ 6984570 w 8622926"/>
              <a:gd name="connsiteY12" fmla="*/ 0 h 6858000"/>
              <a:gd name="connsiteX13" fmla="*/ 7473203 w 8622926"/>
              <a:gd name="connsiteY13" fmla="*/ 0 h 6858000"/>
              <a:gd name="connsiteX14" fmla="*/ 8134294 w 8622926"/>
              <a:gd name="connsiteY14" fmla="*/ 0 h 6858000"/>
              <a:gd name="connsiteX15" fmla="*/ 8622926 w 8622926"/>
              <a:gd name="connsiteY15" fmla="*/ 0 h 6858000"/>
              <a:gd name="connsiteX16" fmla="*/ 8622926 w 8622926"/>
              <a:gd name="connsiteY16" fmla="*/ 708660 h 6858000"/>
              <a:gd name="connsiteX17" fmla="*/ 8622926 w 8622926"/>
              <a:gd name="connsiteY17" fmla="*/ 1348740 h 6858000"/>
              <a:gd name="connsiteX18" fmla="*/ 8622926 w 8622926"/>
              <a:gd name="connsiteY18" fmla="*/ 1988820 h 6858000"/>
              <a:gd name="connsiteX19" fmla="*/ 8622926 w 8622926"/>
              <a:gd name="connsiteY19" fmla="*/ 2628900 h 6858000"/>
              <a:gd name="connsiteX20" fmla="*/ 8622926 w 8622926"/>
              <a:gd name="connsiteY20" fmla="*/ 2994660 h 6858000"/>
              <a:gd name="connsiteX21" fmla="*/ 8622926 w 8622926"/>
              <a:gd name="connsiteY21" fmla="*/ 3429000 h 6858000"/>
              <a:gd name="connsiteX22" fmla="*/ 8622926 w 8622926"/>
              <a:gd name="connsiteY22" fmla="*/ 4069080 h 6858000"/>
              <a:gd name="connsiteX23" fmla="*/ 8622926 w 8622926"/>
              <a:gd name="connsiteY23" fmla="*/ 4572000 h 6858000"/>
              <a:gd name="connsiteX24" fmla="*/ 8622926 w 8622926"/>
              <a:gd name="connsiteY24" fmla="*/ 5006340 h 6858000"/>
              <a:gd name="connsiteX25" fmla="*/ 8622926 w 8622926"/>
              <a:gd name="connsiteY25" fmla="*/ 5646420 h 6858000"/>
              <a:gd name="connsiteX26" fmla="*/ 8622926 w 8622926"/>
              <a:gd name="connsiteY26" fmla="*/ 6217920 h 6858000"/>
              <a:gd name="connsiteX27" fmla="*/ 8622926 w 8622926"/>
              <a:gd name="connsiteY27" fmla="*/ 6858000 h 6858000"/>
              <a:gd name="connsiteX28" fmla="*/ 7875606 w 8622926"/>
              <a:gd name="connsiteY28" fmla="*/ 6858000 h 6858000"/>
              <a:gd name="connsiteX29" fmla="*/ 7214515 w 8622926"/>
              <a:gd name="connsiteY29" fmla="*/ 6858000 h 6858000"/>
              <a:gd name="connsiteX30" fmla="*/ 6812112 w 8622926"/>
              <a:gd name="connsiteY30" fmla="*/ 6858000 h 6858000"/>
              <a:gd name="connsiteX31" fmla="*/ 6151021 w 8622926"/>
              <a:gd name="connsiteY31" fmla="*/ 6858000 h 6858000"/>
              <a:gd name="connsiteX32" fmla="*/ 5834847 w 8622926"/>
              <a:gd name="connsiteY32" fmla="*/ 6858000 h 6858000"/>
              <a:gd name="connsiteX33" fmla="*/ 5173756 w 8622926"/>
              <a:gd name="connsiteY33" fmla="*/ 6858000 h 6858000"/>
              <a:gd name="connsiteX34" fmla="*/ 4771352 w 8622926"/>
              <a:gd name="connsiteY34" fmla="*/ 6858000 h 6858000"/>
              <a:gd name="connsiteX35" fmla="*/ 4455178 w 8622926"/>
              <a:gd name="connsiteY35" fmla="*/ 6858000 h 6858000"/>
              <a:gd name="connsiteX36" fmla="*/ 4052775 w 8622926"/>
              <a:gd name="connsiteY36" fmla="*/ 6858000 h 6858000"/>
              <a:gd name="connsiteX37" fmla="*/ 3391684 w 8622926"/>
              <a:gd name="connsiteY37" fmla="*/ 6858000 h 6858000"/>
              <a:gd name="connsiteX38" fmla="*/ 2989281 w 8622926"/>
              <a:gd name="connsiteY38" fmla="*/ 6858000 h 6858000"/>
              <a:gd name="connsiteX39" fmla="*/ 2673107 w 8622926"/>
              <a:gd name="connsiteY39" fmla="*/ 6858000 h 6858000"/>
              <a:gd name="connsiteX40" fmla="*/ 2270704 w 8622926"/>
              <a:gd name="connsiteY40" fmla="*/ 6858000 h 6858000"/>
              <a:gd name="connsiteX41" fmla="*/ 1782071 w 8622926"/>
              <a:gd name="connsiteY41" fmla="*/ 6858000 h 6858000"/>
              <a:gd name="connsiteX42" fmla="*/ 1207210 w 8622926"/>
              <a:gd name="connsiteY42" fmla="*/ 6858000 h 6858000"/>
              <a:gd name="connsiteX43" fmla="*/ 804806 w 8622926"/>
              <a:gd name="connsiteY43" fmla="*/ 6858000 h 6858000"/>
              <a:gd name="connsiteX44" fmla="*/ 0 w 8622926"/>
              <a:gd name="connsiteY44" fmla="*/ 6858000 h 6858000"/>
              <a:gd name="connsiteX45" fmla="*/ 0 w 8622926"/>
              <a:gd name="connsiteY45" fmla="*/ 6286500 h 6858000"/>
              <a:gd name="connsiteX46" fmla="*/ 0 w 8622926"/>
              <a:gd name="connsiteY46" fmla="*/ 5715000 h 6858000"/>
              <a:gd name="connsiteX47" fmla="*/ 0 w 8622926"/>
              <a:gd name="connsiteY47" fmla="*/ 5143500 h 6858000"/>
              <a:gd name="connsiteX48" fmla="*/ 0 w 8622926"/>
              <a:gd name="connsiteY48" fmla="*/ 4572000 h 6858000"/>
              <a:gd name="connsiteX49" fmla="*/ 0 w 8622926"/>
              <a:gd name="connsiteY49" fmla="*/ 4069080 h 6858000"/>
              <a:gd name="connsiteX50" fmla="*/ 0 w 8622926"/>
              <a:gd name="connsiteY50" fmla="*/ 3429000 h 6858000"/>
              <a:gd name="connsiteX51" fmla="*/ 0 w 8622926"/>
              <a:gd name="connsiteY51" fmla="*/ 2857500 h 6858000"/>
              <a:gd name="connsiteX52" fmla="*/ 0 w 8622926"/>
              <a:gd name="connsiteY52" fmla="*/ 2148840 h 6858000"/>
              <a:gd name="connsiteX53" fmla="*/ 0 w 8622926"/>
              <a:gd name="connsiteY53" fmla="*/ 1440180 h 6858000"/>
              <a:gd name="connsiteX54" fmla="*/ 0 w 8622926"/>
              <a:gd name="connsiteY54" fmla="*/ 800100 h 6858000"/>
              <a:gd name="connsiteX55" fmla="*/ 0 w 8622926"/>
              <a:gd name="connsiteY5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8622926" h="6858000" fill="none" extrusionOk="0">
                <a:moveTo>
                  <a:pt x="0" y="0"/>
                </a:moveTo>
                <a:cubicBezTo>
                  <a:pt x="106104" y="-84938"/>
                  <a:pt x="426254" y="60020"/>
                  <a:pt x="661091" y="0"/>
                </a:cubicBezTo>
                <a:cubicBezTo>
                  <a:pt x="899542" y="-82774"/>
                  <a:pt x="959032" y="37"/>
                  <a:pt x="1235953" y="0"/>
                </a:cubicBezTo>
                <a:cubicBezTo>
                  <a:pt x="1550921" y="-29461"/>
                  <a:pt x="1713183" y="486"/>
                  <a:pt x="1810814" y="0"/>
                </a:cubicBezTo>
                <a:cubicBezTo>
                  <a:pt x="1938069" y="-10891"/>
                  <a:pt x="2257738" y="-4067"/>
                  <a:pt x="2385676" y="0"/>
                </a:cubicBezTo>
                <a:cubicBezTo>
                  <a:pt x="2560080" y="-21824"/>
                  <a:pt x="2614251" y="20695"/>
                  <a:pt x="2701850" y="0"/>
                </a:cubicBezTo>
                <a:cubicBezTo>
                  <a:pt x="2759235" y="-24409"/>
                  <a:pt x="3101201" y="24359"/>
                  <a:pt x="3362941" y="0"/>
                </a:cubicBezTo>
                <a:cubicBezTo>
                  <a:pt x="3628020" y="5185"/>
                  <a:pt x="3546881" y="-8434"/>
                  <a:pt x="3679115" y="0"/>
                </a:cubicBezTo>
                <a:cubicBezTo>
                  <a:pt x="3843323" y="-16407"/>
                  <a:pt x="4098385" y="68806"/>
                  <a:pt x="4253977" y="0"/>
                </a:cubicBezTo>
                <a:cubicBezTo>
                  <a:pt x="4437741" y="-103503"/>
                  <a:pt x="4810433" y="47177"/>
                  <a:pt x="5001297" y="0"/>
                </a:cubicBezTo>
                <a:cubicBezTo>
                  <a:pt x="5237686" y="-42490"/>
                  <a:pt x="5491199" y="63025"/>
                  <a:pt x="5748617" y="0"/>
                </a:cubicBezTo>
                <a:cubicBezTo>
                  <a:pt x="5975596" y="-64681"/>
                  <a:pt x="6202035" y="75190"/>
                  <a:pt x="6409708" y="0"/>
                </a:cubicBezTo>
                <a:cubicBezTo>
                  <a:pt x="6631379" y="-105328"/>
                  <a:pt x="6757718" y="7035"/>
                  <a:pt x="6898341" y="0"/>
                </a:cubicBezTo>
                <a:cubicBezTo>
                  <a:pt x="7053355" y="-6385"/>
                  <a:pt x="7151061" y="31464"/>
                  <a:pt x="7214515" y="0"/>
                </a:cubicBezTo>
                <a:cubicBezTo>
                  <a:pt x="7314178" y="-59185"/>
                  <a:pt x="7582440" y="-20498"/>
                  <a:pt x="7703147" y="0"/>
                </a:cubicBezTo>
                <a:cubicBezTo>
                  <a:pt x="7856340" y="-2693"/>
                  <a:pt x="8326199" y="-21773"/>
                  <a:pt x="8622926" y="0"/>
                </a:cubicBezTo>
                <a:cubicBezTo>
                  <a:pt x="8712535" y="196689"/>
                  <a:pt x="8592149" y="413231"/>
                  <a:pt x="8622926" y="708660"/>
                </a:cubicBezTo>
                <a:cubicBezTo>
                  <a:pt x="8640576" y="957498"/>
                  <a:pt x="8594274" y="1301722"/>
                  <a:pt x="8622926" y="1417320"/>
                </a:cubicBezTo>
                <a:cubicBezTo>
                  <a:pt x="8635498" y="1562572"/>
                  <a:pt x="8614957" y="1705007"/>
                  <a:pt x="8622926" y="1851660"/>
                </a:cubicBezTo>
                <a:cubicBezTo>
                  <a:pt x="8574840" y="1943608"/>
                  <a:pt x="8571635" y="2287786"/>
                  <a:pt x="8622926" y="2560320"/>
                </a:cubicBezTo>
                <a:cubicBezTo>
                  <a:pt x="8672535" y="2841976"/>
                  <a:pt x="8604535" y="2869604"/>
                  <a:pt x="8622926" y="2994660"/>
                </a:cubicBezTo>
                <a:cubicBezTo>
                  <a:pt x="8707017" y="3135795"/>
                  <a:pt x="8653817" y="3395935"/>
                  <a:pt x="8622926" y="3634740"/>
                </a:cubicBezTo>
                <a:cubicBezTo>
                  <a:pt x="8650821" y="3925738"/>
                  <a:pt x="8615047" y="4023467"/>
                  <a:pt x="8622926" y="4343400"/>
                </a:cubicBezTo>
                <a:cubicBezTo>
                  <a:pt x="8647532" y="4644018"/>
                  <a:pt x="8574509" y="4612383"/>
                  <a:pt x="8622926" y="4709160"/>
                </a:cubicBezTo>
                <a:cubicBezTo>
                  <a:pt x="8662576" y="4812749"/>
                  <a:pt x="8655906" y="5106719"/>
                  <a:pt x="8622926" y="5417820"/>
                </a:cubicBezTo>
                <a:cubicBezTo>
                  <a:pt x="8635482" y="5734120"/>
                  <a:pt x="8541711" y="5857906"/>
                  <a:pt x="8622926" y="6126480"/>
                </a:cubicBezTo>
                <a:cubicBezTo>
                  <a:pt x="8720258" y="6392304"/>
                  <a:pt x="8525805" y="6622688"/>
                  <a:pt x="8622926" y="6858000"/>
                </a:cubicBezTo>
                <a:cubicBezTo>
                  <a:pt x="8493201" y="6920651"/>
                  <a:pt x="8230887" y="6819356"/>
                  <a:pt x="8048064" y="6858000"/>
                </a:cubicBezTo>
                <a:cubicBezTo>
                  <a:pt x="7948214" y="6881406"/>
                  <a:pt x="7635730" y="6823671"/>
                  <a:pt x="7473203" y="6858000"/>
                </a:cubicBezTo>
                <a:cubicBezTo>
                  <a:pt x="7295369" y="6895435"/>
                  <a:pt x="7263685" y="6850312"/>
                  <a:pt x="7070799" y="6858000"/>
                </a:cubicBezTo>
                <a:cubicBezTo>
                  <a:pt x="6858327" y="6876909"/>
                  <a:pt x="6709033" y="6883221"/>
                  <a:pt x="6409708" y="6858000"/>
                </a:cubicBezTo>
                <a:cubicBezTo>
                  <a:pt x="6105886" y="6881097"/>
                  <a:pt x="5954774" y="6859566"/>
                  <a:pt x="5662388" y="6858000"/>
                </a:cubicBezTo>
                <a:cubicBezTo>
                  <a:pt x="5345210" y="6893406"/>
                  <a:pt x="5348689" y="6815249"/>
                  <a:pt x="5173756" y="6858000"/>
                </a:cubicBezTo>
                <a:cubicBezTo>
                  <a:pt x="5004316" y="6860827"/>
                  <a:pt x="4723250" y="6777350"/>
                  <a:pt x="4426435" y="6858000"/>
                </a:cubicBezTo>
                <a:cubicBezTo>
                  <a:pt x="4080398" y="6912763"/>
                  <a:pt x="4106292" y="6828197"/>
                  <a:pt x="3851574" y="6858000"/>
                </a:cubicBezTo>
                <a:cubicBezTo>
                  <a:pt x="3642990" y="6875961"/>
                  <a:pt x="3401626" y="6881255"/>
                  <a:pt x="3104253" y="6858000"/>
                </a:cubicBezTo>
                <a:cubicBezTo>
                  <a:pt x="2810124" y="6878290"/>
                  <a:pt x="2565628" y="6769769"/>
                  <a:pt x="2356933" y="6858000"/>
                </a:cubicBezTo>
                <a:cubicBezTo>
                  <a:pt x="2144883" y="6938932"/>
                  <a:pt x="2142392" y="6860501"/>
                  <a:pt x="1954530" y="6858000"/>
                </a:cubicBezTo>
                <a:cubicBezTo>
                  <a:pt x="1811441" y="6876854"/>
                  <a:pt x="1715814" y="6793533"/>
                  <a:pt x="1465897" y="6858000"/>
                </a:cubicBezTo>
                <a:cubicBezTo>
                  <a:pt x="1233243" y="6916221"/>
                  <a:pt x="1059883" y="6823817"/>
                  <a:pt x="891036" y="6858000"/>
                </a:cubicBezTo>
                <a:cubicBezTo>
                  <a:pt x="773150" y="6911458"/>
                  <a:pt x="246598" y="6767011"/>
                  <a:pt x="0" y="6858000"/>
                </a:cubicBezTo>
                <a:cubicBezTo>
                  <a:pt x="673" y="6545151"/>
                  <a:pt x="67283" y="6458708"/>
                  <a:pt x="0" y="6217920"/>
                </a:cubicBezTo>
                <a:cubicBezTo>
                  <a:pt x="-53387" y="5964583"/>
                  <a:pt x="27164" y="5983944"/>
                  <a:pt x="0" y="5852160"/>
                </a:cubicBezTo>
                <a:cubicBezTo>
                  <a:pt x="-1926" y="5731879"/>
                  <a:pt x="20567" y="5302124"/>
                  <a:pt x="0" y="5143500"/>
                </a:cubicBezTo>
                <a:cubicBezTo>
                  <a:pt x="-4223" y="4950030"/>
                  <a:pt x="15926" y="4804291"/>
                  <a:pt x="0" y="4640580"/>
                </a:cubicBezTo>
                <a:cubicBezTo>
                  <a:pt x="8849" y="4470025"/>
                  <a:pt x="41510" y="4054918"/>
                  <a:pt x="0" y="3931920"/>
                </a:cubicBezTo>
                <a:cubicBezTo>
                  <a:pt x="-43420" y="3794477"/>
                  <a:pt x="-42800" y="3599571"/>
                  <a:pt x="0" y="3429000"/>
                </a:cubicBezTo>
                <a:cubicBezTo>
                  <a:pt x="-5820" y="3234378"/>
                  <a:pt x="16415" y="2950162"/>
                  <a:pt x="0" y="2788920"/>
                </a:cubicBezTo>
                <a:cubicBezTo>
                  <a:pt x="-20910" y="2659466"/>
                  <a:pt x="29012" y="2457279"/>
                  <a:pt x="0" y="2354580"/>
                </a:cubicBezTo>
                <a:cubicBezTo>
                  <a:pt x="-35599" y="2265844"/>
                  <a:pt x="6622" y="1918409"/>
                  <a:pt x="0" y="1783080"/>
                </a:cubicBezTo>
                <a:cubicBezTo>
                  <a:pt x="-33706" y="1655540"/>
                  <a:pt x="-6105" y="1413076"/>
                  <a:pt x="0" y="1211580"/>
                </a:cubicBezTo>
                <a:cubicBezTo>
                  <a:pt x="-5505" y="1022410"/>
                  <a:pt x="36284" y="914489"/>
                  <a:pt x="0" y="708660"/>
                </a:cubicBezTo>
                <a:cubicBezTo>
                  <a:pt x="5929" y="472123"/>
                  <a:pt x="103927" y="208050"/>
                  <a:pt x="0" y="0"/>
                </a:cubicBezTo>
                <a:close/>
              </a:path>
              <a:path w="8622926" h="6858000" stroke="0" extrusionOk="0">
                <a:moveTo>
                  <a:pt x="0" y="0"/>
                </a:moveTo>
                <a:cubicBezTo>
                  <a:pt x="210897" y="-29958"/>
                  <a:pt x="394459" y="60547"/>
                  <a:pt x="488632" y="0"/>
                </a:cubicBezTo>
                <a:cubicBezTo>
                  <a:pt x="594107" y="-56646"/>
                  <a:pt x="673841" y="11143"/>
                  <a:pt x="804806" y="0"/>
                </a:cubicBezTo>
                <a:cubicBezTo>
                  <a:pt x="970563" y="-41166"/>
                  <a:pt x="1297835" y="-47410"/>
                  <a:pt x="1552127" y="0"/>
                </a:cubicBezTo>
                <a:cubicBezTo>
                  <a:pt x="1820755" y="4456"/>
                  <a:pt x="1939198" y="14733"/>
                  <a:pt x="2040759" y="0"/>
                </a:cubicBezTo>
                <a:cubicBezTo>
                  <a:pt x="2161338" y="-6790"/>
                  <a:pt x="2355613" y="51786"/>
                  <a:pt x="2529392" y="0"/>
                </a:cubicBezTo>
                <a:cubicBezTo>
                  <a:pt x="2682318" y="-78138"/>
                  <a:pt x="3068018" y="-38846"/>
                  <a:pt x="3276712" y="0"/>
                </a:cubicBezTo>
                <a:cubicBezTo>
                  <a:pt x="3520500" y="-9261"/>
                  <a:pt x="3543202" y="34654"/>
                  <a:pt x="3679115" y="0"/>
                </a:cubicBezTo>
                <a:cubicBezTo>
                  <a:pt x="3875854" y="-103469"/>
                  <a:pt x="4143033" y="17912"/>
                  <a:pt x="4426435" y="0"/>
                </a:cubicBezTo>
                <a:cubicBezTo>
                  <a:pt x="4737546" y="-78110"/>
                  <a:pt x="4942190" y="56124"/>
                  <a:pt x="5173756" y="0"/>
                </a:cubicBezTo>
                <a:cubicBezTo>
                  <a:pt x="5344039" y="-90078"/>
                  <a:pt x="5617584" y="36574"/>
                  <a:pt x="5748617" y="0"/>
                </a:cubicBezTo>
                <a:cubicBezTo>
                  <a:pt x="5895823" y="-39180"/>
                  <a:pt x="6315748" y="116599"/>
                  <a:pt x="6495938" y="0"/>
                </a:cubicBezTo>
                <a:cubicBezTo>
                  <a:pt x="6683748" y="-43886"/>
                  <a:pt x="6766238" y="-6233"/>
                  <a:pt x="6984570" y="0"/>
                </a:cubicBezTo>
                <a:cubicBezTo>
                  <a:pt x="7209164" y="-4730"/>
                  <a:pt x="7332441" y="37610"/>
                  <a:pt x="7473203" y="0"/>
                </a:cubicBezTo>
                <a:cubicBezTo>
                  <a:pt x="7606840" y="-20794"/>
                  <a:pt x="7904779" y="20204"/>
                  <a:pt x="8134294" y="0"/>
                </a:cubicBezTo>
                <a:cubicBezTo>
                  <a:pt x="8373308" y="-29213"/>
                  <a:pt x="8376664" y="28499"/>
                  <a:pt x="8622926" y="0"/>
                </a:cubicBezTo>
                <a:cubicBezTo>
                  <a:pt x="8663289" y="324436"/>
                  <a:pt x="8583341" y="501690"/>
                  <a:pt x="8622926" y="708660"/>
                </a:cubicBezTo>
                <a:cubicBezTo>
                  <a:pt x="8659765" y="933021"/>
                  <a:pt x="8589836" y="1042915"/>
                  <a:pt x="8622926" y="1348740"/>
                </a:cubicBezTo>
                <a:cubicBezTo>
                  <a:pt x="8637348" y="1639551"/>
                  <a:pt x="8613474" y="1791707"/>
                  <a:pt x="8622926" y="1988820"/>
                </a:cubicBezTo>
                <a:cubicBezTo>
                  <a:pt x="8628055" y="2128199"/>
                  <a:pt x="8628965" y="2382232"/>
                  <a:pt x="8622926" y="2628900"/>
                </a:cubicBezTo>
                <a:cubicBezTo>
                  <a:pt x="8654047" y="2901689"/>
                  <a:pt x="8619724" y="2875877"/>
                  <a:pt x="8622926" y="2994660"/>
                </a:cubicBezTo>
                <a:cubicBezTo>
                  <a:pt x="8621408" y="3143170"/>
                  <a:pt x="8588077" y="3202737"/>
                  <a:pt x="8622926" y="3429000"/>
                </a:cubicBezTo>
                <a:cubicBezTo>
                  <a:pt x="8649189" y="3581024"/>
                  <a:pt x="8626845" y="3785808"/>
                  <a:pt x="8622926" y="4069080"/>
                </a:cubicBezTo>
                <a:cubicBezTo>
                  <a:pt x="8676748" y="4328137"/>
                  <a:pt x="8619455" y="4443093"/>
                  <a:pt x="8622926" y="4572000"/>
                </a:cubicBezTo>
                <a:cubicBezTo>
                  <a:pt x="8628804" y="4709145"/>
                  <a:pt x="8623766" y="4870803"/>
                  <a:pt x="8622926" y="5006340"/>
                </a:cubicBezTo>
                <a:cubicBezTo>
                  <a:pt x="8606955" y="5132448"/>
                  <a:pt x="8589075" y="5399856"/>
                  <a:pt x="8622926" y="5646420"/>
                </a:cubicBezTo>
                <a:cubicBezTo>
                  <a:pt x="8725976" y="5942481"/>
                  <a:pt x="8629873" y="6051969"/>
                  <a:pt x="8622926" y="6217920"/>
                </a:cubicBezTo>
                <a:cubicBezTo>
                  <a:pt x="8618956" y="6420152"/>
                  <a:pt x="8521457" y="6556845"/>
                  <a:pt x="8622926" y="6858000"/>
                </a:cubicBezTo>
                <a:cubicBezTo>
                  <a:pt x="8345654" y="6875534"/>
                  <a:pt x="8219228" y="6837373"/>
                  <a:pt x="7875606" y="6858000"/>
                </a:cubicBezTo>
                <a:cubicBezTo>
                  <a:pt x="7543115" y="6854945"/>
                  <a:pt x="7357756" y="6812166"/>
                  <a:pt x="7214515" y="6858000"/>
                </a:cubicBezTo>
                <a:cubicBezTo>
                  <a:pt x="7076724" y="6893273"/>
                  <a:pt x="6949415" y="6814794"/>
                  <a:pt x="6812112" y="6858000"/>
                </a:cubicBezTo>
                <a:cubicBezTo>
                  <a:pt x="6692321" y="6902082"/>
                  <a:pt x="6385376" y="6837269"/>
                  <a:pt x="6151021" y="6858000"/>
                </a:cubicBezTo>
                <a:cubicBezTo>
                  <a:pt x="5908845" y="6885586"/>
                  <a:pt x="5949394" y="6807240"/>
                  <a:pt x="5834847" y="6858000"/>
                </a:cubicBezTo>
                <a:cubicBezTo>
                  <a:pt x="5740560" y="6950908"/>
                  <a:pt x="5397739" y="6888216"/>
                  <a:pt x="5173756" y="6858000"/>
                </a:cubicBezTo>
                <a:cubicBezTo>
                  <a:pt x="4892193" y="6880760"/>
                  <a:pt x="4966008" y="6860672"/>
                  <a:pt x="4771352" y="6858000"/>
                </a:cubicBezTo>
                <a:cubicBezTo>
                  <a:pt x="4576980" y="6862351"/>
                  <a:pt x="4582358" y="6819145"/>
                  <a:pt x="4455178" y="6858000"/>
                </a:cubicBezTo>
                <a:cubicBezTo>
                  <a:pt x="4331772" y="6891698"/>
                  <a:pt x="4141855" y="6855543"/>
                  <a:pt x="4052775" y="6858000"/>
                </a:cubicBezTo>
                <a:cubicBezTo>
                  <a:pt x="3910739" y="6861478"/>
                  <a:pt x="3660104" y="6779886"/>
                  <a:pt x="3391684" y="6858000"/>
                </a:cubicBezTo>
                <a:cubicBezTo>
                  <a:pt x="3111035" y="6936417"/>
                  <a:pt x="3161209" y="6853169"/>
                  <a:pt x="2989281" y="6858000"/>
                </a:cubicBezTo>
                <a:cubicBezTo>
                  <a:pt x="2806684" y="6875161"/>
                  <a:pt x="2796293" y="6840091"/>
                  <a:pt x="2673107" y="6858000"/>
                </a:cubicBezTo>
                <a:cubicBezTo>
                  <a:pt x="2569338" y="6852216"/>
                  <a:pt x="2410391" y="6799918"/>
                  <a:pt x="2270704" y="6858000"/>
                </a:cubicBezTo>
                <a:cubicBezTo>
                  <a:pt x="2138171" y="6867403"/>
                  <a:pt x="1963133" y="6798992"/>
                  <a:pt x="1782071" y="6858000"/>
                </a:cubicBezTo>
                <a:cubicBezTo>
                  <a:pt x="1572046" y="6844599"/>
                  <a:pt x="1383749" y="6870246"/>
                  <a:pt x="1207210" y="6858000"/>
                </a:cubicBezTo>
                <a:cubicBezTo>
                  <a:pt x="991096" y="6863377"/>
                  <a:pt x="970503" y="6814305"/>
                  <a:pt x="804806" y="6858000"/>
                </a:cubicBezTo>
                <a:cubicBezTo>
                  <a:pt x="704745" y="6879077"/>
                  <a:pt x="304262" y="6811613"/>
                  <a:pt x="0" y="6858000"/>
                </a:cubicBezTo>
                <a:cubicBezTo>
                  <a:pt x="-10020" y="6663157"/>
                  <a:pt x="3826" y="6421954"/>
                  <a:pt x="0" y="6286500"/>
                </a:cubicBezTo>
                <a:cubicBezTo>
                  <a:pt x="-18039" y="6159498"/>
                  <a:pt x="57152" y="5976270"/>
                  <a:pt x="0" y="5715000"/>
                </a:cubicBezTo>
                <a:cubicBezTo>
                  <a:pt x="-29958" y="5441038"/>
                  <a:pt x="24222" y="5299674"/>
                  <a:pt x="0" y="5143500"/>
                </a:cubicBezTo>
                <a:cubicBezTo>
                  <a:pt x="8274" y="5014386"/>
                  <a:pt x="41181" y="4821069"/>
                  <a:pt x="0" y="4572000"/>
                </a:cubicBezTo>
                <a:cubicBezTo>
                  <a:pt x="-24989" y="4301143"/>
                  <a:pt x="21376" y="4216939"/>
                  <a:pt x="0" y="4069080"/>
                </a:cubicBezTo>
                <a:cubicBezTo>
                  <a:pt x="-23216" y="3938039"/>
                  <a:pt x="45332" y="3574860"/>
                  <a:pt x="0" y="3429000"/>
                </a:cubicBezTo>
                <a:cubicBezTo>
                  <a:pt x="-25454" y="3245076"/>
                  <a:pt x="-12504" y="3030627"/>
                  <a:pt x="0" y="2857500"/>
                </a:cubicBezTo>
                <a:cubicBezTo>
                  <a:pt x="-30735" y="2683337"/>
                  <a:pt x="33039" y="2374345"/>
                  <a:pt x="0" y="2148840"/>
                </a:cubicBezTo>
                <a:cubicBezTo>
                  <a:pt x="-68269" y="1962848"/>
                  <a:pt x="16505" y="1712652"/>
                  <a:pt x="0" y="1440180"/>
                </a:cubicBezTo>
                <a:cubicBezTo>
                  <a:pt x="-54914" y="1201367"/>
                  <a:pt x="14182" y="1050255"/>
                  <a:pt x="0" y="800100"/>
                </a:cubicBezTo>
                <a:cubicBezTo>
                  <a:pt x="-18337" y="532496"/>
                  <a:pt x="12211" y="148657"/>
                  <a:pt x="0" y="0"/>
                </a:cubicBezTo>
                <a:close/>
              </a:path>
              <a:path w="8622926" h="6858000" fill="none" stroke="0" extrusionOk="0">
                <a:moveTo>
                  <a:pt x="0" y="0"/>
                </a:moveTo>
                <a:cubicBezTo>
                  <a:pt x="116825" y="-95768"/>
                  <a:pt x="369072" y="96441"/>
                  <a:pt x="661091" y="0"/>
                </a:cubicBezTo>
                <a:cubicBezTo>
                  <a:pt x="907667" y="-72175"/>
                  <a:pt x="925046" y="10355"/>
                  <a:pt x="1235953" y="0"/>
                </a:cubicBezTo>
                <a:cubicBezTo>
                  <a:pt x="1502860" y="9160"/>
                  <a:pt x="1680996" y="50279"/>
                  <a:pt x="1810814" y="0"/>
                </a:cubicBezTo>
                <a:cubicBezTo>
                  <a:pt x="1901695" y="-42301"/>
                  <a:pt x="2245653" y="30903"/>
                  <a:pt x="2385676" y="0"/>
                </a:cubicBezTo>
                <a:cubicBezTo>
                  <a:pt x="2550846" y="-21910"/>
                  <a:pt x="2620490" y="15982"/>
                  <a:pt x="2701850" y="0"/>
                </a:cubicBezTo>
                <a:cubicBezTo>
                  <a:pt x="2745877" y="-34251"/>
                  <a:pt x="3084139" y="18155"/>
                  <a:pt x="3362941" y="0"/>
                </a:cubicBezTo>
                <a:cubicBezTo>
                  <a:pt x="3631962" y="-40661"/>
                  <a:pt x="3502421" y="27048"/>
                  <a:pt x="3679115" y="0"/>
                </a:cubicBezTo>
                <a:cubicBezTo>
                  <a:pt x="3872108" y="19373"/>
                  <a:pt x="4098836" y="67963"/>
                  <a:pt x="4253977" y="0"/>
                </a:cubicBezTo>
                <a:cubicBezTo>
                  <a:pt x="4385869" y="-71315"/>
                  <a:pt x="4850890" y="88034"/>
                  <a:pt x="5001297" y="0"/>
                </a:cubicBezTo>
                <a:cubicBezTo>
                  <a:pt x="5203210" y="-43027"/>
                  <a:pt x="5497163" y="122892"/>
                  <a:pt x="5748617" y="0"/>
                </a:cubicBezTo>
                <a:cubicBezTo>
                  <a:pt x="6012496" y="-44213"/>
                  <a:pt x="6203091" y="95433"/>
                  <a:pt x="6409708" y="0"/>
                </a:cubicBezTo>
                <a:cubicBezTo>
                  <a:pt x="6660747" y="-101273"/>
                  <a:pt x="6753654" y="-14964"/>
                  <a:pt x="6898341" y="0"/>
                </a:cubicBezTo>
                <a:cubicBezTo>
                  <a:pt x="7038520" y="-12763"/>
                  <a:pt x="7129461" y="23232"/>
                  <a:pt x="7214515" y="0"/>
                </a:cubicBezTo>
                <a:cubicBezTo>
                  <a:pt x="7255917" y="-33899"/>
                  <a:pt x="7566954" y="7330"/>
                  <a:pt x="7703147" y="0"/>
                </a:cubicBezTo>
                <a:cubicBezTo>
                  <a:pt x="7840255" y="-49661"/>
                  <a:pt x="8241357" y="35293"/>
                  <a:pt x="8622926" y="0"/>
                </a:cubicBezTo>
                <a:cubicBezTo>
                  <a:pt x="8657739" y="219909"/>
                  <a:pt x="8639292" y="462705"/>
                  <a:pt x="8622926" y="708660"/>
                </a:cubicBezTo>
                <a:cubicBezTo>
                  <a:pt x="8655551" y="998729"/>
                  <a:pt x="8618459" y="1250033"/>
                  <a:pt x="8622926" y="1417320"/>
                </a:cubicBezTo>
                <a:cubicBezTo>
                  <a:pt x="8653218" y="1572242"/>
                  <a:pt x="8598739" y="1712174"/>
                  <a:pt x="8622926" y="1851660"/>
                </a:cubicBezTo>
                <a:cubicBezTo>
                  <a:pt x="8668415" y="2066771"/>
                  <a:pt x="8509972" y="2316599"/>
                  <a:pt x="8622926" y="2560320"/>
                </a:cubicBezTo>
                <a:cubicBezTo>
                  <a:pt x="8671149" y="2824504"/>
                  <a:pt x="8577565" y="2872389"/>
                  <a:pt x="8622926" y="2994660"/>
                </a:cubicBezTo>
                <a:cubicBezTo>
                  <a:pt x="8709220" y="3156582"/>
                  <a:pt x="8575351" y="3403164"/>
                  <a:pt x="8622926" y="3634740"/>
                </a:cubicBezTo>
                <a:cubicBezTo>
                  <a:pt x="8651406" y="3920635"/>
                  <a:pt x="8564510" y="4005974"/>
                  <a:pt x="8622926" y="4343400"/>
                </a:cubicBezTo>
                <a:cubicBezTo>
                  <a:pt x="8663530" y="4650489"/>
                  <a:pt x="8579998" y="4602571"/>
                  <a:pt x="8622926" y="4709160"/>
                </a:cubicBezTo>
                <a:cubicBezTo>
                  <a:pt x="8729957" y="4836690"/>
                  <a:pt x="8585215" y="5080990"/>
                  <a:pt x="8622926" y="5417820"/>
                </a:cubicBezTo>
                <a:cubicBezTo>
                  <a:pt x="8627410" y="5767089"/>
                  <a:pt x="8529169" y="5834147"/>
                  <a:pt x="8622926" y="6126480"/>
                </a:cubicBezTo>
                <a:cubicBezTo>
                  <a:pt x="8757895" y="6351338"/>
                  <a:pt x="8601862" y="6552065"/>
                  <a:pt x="8622926" y="6858000"/>
                </a:cubicBezTo>
                <a:cubicBezTo>
                  <a:pt x="8490904" y="6914960"/>
                  <a:pt x="8213155" y="6793495"/>
                  <a:pt x="8048064" y="6858000"/>
                </a:cubicBezTo>
                <a:cubicBezTo>
                  <a:pt x="7872062" y="6920445"/>
                  <a:pt x="7649285" y="6849428"/>
                  <a:pt x="7473203" y="6858000"/>
                </a:cubicBezTo>
                <a:cubicBezTo>
                  <a:pt x="7316153" y="6876679"/>
                  <a:pt x="7253521" y="6857342"/>
                  <a:pt x="7070799" y="6858000"/>
                </a:cubicBezTo>
                <a:cubicBezTo>
                  <a:pt x="6900958" y="6878356"/>
                  <a:pt x="6689944" y="6786824"/>
                  <a:pt x="6409708" y="6858000"/>
                </a:cubicBezTo>
                <a:cubicBezTo>
                  <a:pt x="6130686" y="6880142"/>
                  <a:pt x="5982464" y="6837558"/>
                  <a:pt x="5662388" y="6858000"/>
                </a:cubicBezTo>
                <a:cubicBezTo>
                  <a:pt x="5367145" y="6903626"/>
                  <a:pt x="5361295" y="6823125"/>
                  <a:pt x="5173756" y="6858000"/>
                </a:cubicBezTo>
                <a:cubicBezTo>
                  <a:pt x="5023715" y="6937223"/>
                  <a:pt x="4757354" y="6785487"/>
                  <a:pt x="4426435" y="6858000"/>
                </a:cubicBezTo>
                <a:cubicBezTo>
                  <a:pt x="4061412" y="6927239"/>
                  <a:pt x="4111059" y="6820779"/>
                  <a:pt x="3851574" y="6858000"/>
                </a:cubicBezTo>
                <a:cubicBezTo>
                  <a:pt x="3603384" y="6893657"/>
                  <a:pt x="3379802" y="6802167"/>
                  <a:pt x="3104253" y="6858000"/>
                </a:cubicBezTo>
                <a:cubicBezTo>
                  <a:pt x="2796337" y="6872723"/>
                  <a:pt x="2555503" y="6836391"/>
                  <a:pt x="2356933" y="6858000"/>
                </a:cubicBezTo>
                <a:cubicBezTo>
                  <a:pt x="2152746" y="6922317"/>
                  <a:pt x="2129424" y="6847973"/>
                  <a:pt x="1954530" y="6858000"/>
                </a:cubicBezTo>
                <a:cubicBezTo>
                  <a:pt x="1798775" y="6873925"/>
                  <a:pt x="1724819" y="6809836"/>
                  <a:pt x="1465897" y="6858000"/>
                </a:cubicBezTo>
                <a:cubicBezTo>
                  <a:pt x="1220379" y="6913995"/>
                  <a:pt x="1032041" y="6776002"/>
                  <a:pt x="891036" y="6858000"/>
                </a:cubicBezTo>
                <a:cubicBezTo>
                  <a:pt x="750560" y="6877998"/>
                  <a:pt x="219896" y="6752156"/>
                  <a:pt x="0" y="6858000"/>
                </a:cubicBezTo>
                <a:cubicBezTo>
                  <a:pt x="-29854" y="6547180"/>
                  <a:pt x="74697" y="6449350"/>
                  <a:pt x="0" y="6217920"/>
                </a:cubicBezTo>
                <a:cubicBezTo>
                  <a:pt x="-51461" y="5960468"/>
                  <a:pt x="53078" y="5967309"/>
                  <a:pt x="0" y="5852160"/>
                </a:cubicBezTo>
                <a:cubicBezTo>
                  <a:pt x="-19002" y="5707264"/>
                  <a:pt x="5533" y="5320578"/>
                  <a:pt x="0" y="5143500"/>
                </a:cubicBezTo>
                <a:cubicBezTo>
                  <a:pt x="-7091" y="4977644"/>
                  <a:pt x="538" y="4789979"/>
                  <a:pt x="0" y="4640580"/>
                </a:cubicBezTo>
                <a:cubicBezTo>
                  <a:pt x="1940" y="4487846"/>
                  <a:pt x="3391" y="4079939"/>
                  <a:pt x="0" y="3931920"/>
                </a:cubicBezTo>
                <a:cubicBezTo>
                  <a:pt x="-66900" y="3804732"/>
                  <a:pt x="2847" y="3568267"/>
                  <a:pt x="0" y="3429000"/>
                </a:cubicBezTo>
                <a:cubicBezTo>
                  <a:pt x="-29649" y="3250877"/>
                  <a:pt x="5878" y="2940642"/>
                  <a:pt x="0" y="2788920"/>
                </a:cubicBezTo>
                <a:cubicBezTo>
                  <a:pt x="-19140" y="2634191"/>
                  <a:pt x="50457" y="2444334"/>
                  <a:pt x="0" y="2354580"/>
                </a:cubicBezTo>
                <a:cubicBezTo>
                  <a:pt x="-38461" y="2265875"/>
                  <a:pt x="-26124" y="1947562"/>
                  <a:pt x="0" y="1783080"/>
                </a:cubicBezTo>
                <a:cubicBezTo>
                  <a:pt x="-14786" y="1622403"/>
                  <a:pt x="9556" y="1379028"/>
                  <a:pt x="0" y="1211580"/>
                </a:cubicBezTo>
                <a:cubicBezTo>
                  <a:pt x="-13782" y="1026381"/>
                  <a:pt x="8097" y="940298"/>
                  <a:pt x="0" y="708660"/>
                </a:cubicBezTo>
                <a:cubicBezTo>
                  <a:pt x="-31031" y="498786"/>
                  <a:pt x="82354" y="235866"/>
                  <a:pt x="0" y="0"/>
                </a:cubicBezTo>
                <a:close/>
              </a:path>
            </a:pathLst>
          </a:custGeom>
          <a:solidFill>
            <a:srgbClr val="4A5259"/>
          </a:solidFill>
          <a:ln w="31750">
            <a:solidFill>
              <a:srgbClr val="4A5259"/>
            </a:solidFill>
            <a:extLst>
              <a:ext uri="{C807C97D-BFC1-408E-A445-0C87EB9F89A2}">
                <ask:lineSketchStyleProps xmlns:ask="http://schemas.microsoft.com/office/drawing/2018/sketchyshapes" sd="1219033472">
                  <a:custGeom>
                    <a:avLst/>
                    <a:gdLst>
                      <a:gd name="connsiteX0" fmla="*/ 0 w 8622926"/>
                      <a:gd name="connsiteY0" fmla="*/ 0 h 6858000"/>
                      <a:gd name="connsiteX1" fmla="*/ 661091 w 8622926"/>
                      <a:gd name="connsiteY1" fmla="*/ 0 h 6858000"/>
                      <a:gd name="connsiteX2" fmla="*/ 1235953 w 8622926"/>
                      <a:gd name="connsiteY2" fmla="*/ 0 h 6858000"/>
                      <a:gd name="connsiteX3" fmla="*/ 1810814 w 8622926"/>
                      <a:gd name="connsiteY3" fmla="*/ 0 h 6858000"/>
                      <a:gd name="connsiteX4" fmla="*/ 2385676 w 8622926"/>
                      <a:gd name="connsiteY4" fmla="*/ 0 h 6858000"/>
                      <a:gd name="connsiteX5" fmla="*/ 2701850 w 8622926"/>
                      <a:gd name="connsiteY5" fmla="*/ 0 h 6858000"/>
                      <a:gd name="connsiteX6" fmla="*/ 3362941 w 8622926"/>
                      <a:gd name="connsiteY6" fmla="*/ 0 h 6858000"/>
                      <a:gd name="connsiteX7" fmla="*/ 3679115 w 8622926"/>
                      <a:gd name="connsiteY7" fmla="*/ 0 h 6858000"/>
                      <a:gd name="connsiteX8" fmla="*/ 4253977 w 8622926"/>
                      <a:gd name="connsiteY8" fmla="*/ 0 h 6858000"/>
                      <a:gd name="connsiteX9" fmla="*/ 5001297 w 8622926"/>
                      <a:gd name="connsiteY9" fmla="*/ 0 h 6858000"/>
                      <a:gd name="connsiteX10" fmla="*/ 5748617 w 8622926"/>
                      <a:gd name="connsiteY10" fmla="*/ 0 h 6858000"/>
                      <a:gd name="connsiteX11" fmla="*/ 6409708 w 8622926"/>
                      <a:gd name="connsiteY11" fmla="*/ 0 h 6858000"/>
                      <a:gd name="connsiteX12" fmla="*/ 6898341 w 8622926"/>
                      <a:gd name="connsiteY12" fmla="*/ 0 h 6858000"/>
                      <a:gd name="connsiteX13" fmla="*/ 7214515 w 8622926"/>
                      <a:gd name="connsiteY13" fmla="*/ 0 h 6858000"/>
                      <a:gd name="connsiteX14" fmla="*/ 7703147 w 8622926"/>
                      <a:gd name="connsiteY14" fmla="*/ 0 h 6858000"/>
                      <a:gd name="connsiteX15" fmla="*/ 8622926 w 8622926"/>
                      <a:gd name="connsiteY15" fmla="*/ 0 h 6858000"/>
                      <a:gd name="connsiteX16" fmla="*/ 8622926 w 8622926"/>
                      <a:gd name="connsiteY16" fmla="*/ 708660 h 6858000"/>
                      <a:gd name="connsiteX17" fmla="*/ 8622926 w 8622926"/>
                      <a:gd name="connsiteY17" fmla="*/ 1417320 h 6858000"/>
                      <a:gd name="connsiteX18" fmla="*/ 8622926 w 8622926"/>
                      <a:gd name="connsiteY18" fmla="*/ 1851660 h 6858000"/>
                      <a:gd name="connsiteX19" fmla="*/ 8622926 w 8622926"/>
                      <a:gd name="connsiteY19" fmla="*/ 2560320 h 6858000"/>
                      <a:gd name="connsiteX20" fmla="*/ 8622926 w 8622926"/>
                      <a:gd name="connsiteY20" fmla="*/ 2994660 h 6858000"/>
                      <a:gd name="connsiteX21" fmla="*/ 8622926 w 8622926"/>
                      <a:gd name="connsiteY21" fmla="*/ 3634740 h 6858000"/>
                      <a:gd name="connsiteX22" fmla="*/ 8622926 w 8622926"/>
                      <a:gd name="connsiteY22" fmla="*/ 4343400 h 6858000"/>
                      <a:gd name="connsiteX23" fmla="*/ 8622926 w 8622926"/>
                      <a:gd name="connsiteY23" fmla="*/ 4709160 h 6858000"/>
                      <a:gd name="connsiteX24" fmla="*/ 8622926 w 8622926"/>
                      <a:gd name="connsiteY24" fmla="*/ 5417820 h 6858000"/>
                      <a:gd name="connsiteX25" fmla="*/ 8622926 w 8622926"/>
                      <a:gd name="connsiteY25" fmla="*/ 6126480 h 6858000"/>
                      <a:gd name="connsiteX26" fmla="*/ 8622926 w 8622926"/>
                      <a:gd name="connsiteY26" fmla="*/ 6858000 h 6858000"/>
                      <a:gd name="connsiteX27" fmla="*/ 8048064 w 8622926"/>
                      <a:gd name="connsiteY27" fmla="*/ 6858000 h 6858000"/>
                      <a:gd name="connsiteX28" fmla="*/ 7473203 w 8622926"/>
                      <a:gd name="connsiteY28" fmla="*/ 6858000 h 6858000"/>
                      <a:gd name="connsiteX29" fmla="*/ 7070799 w 8622926"/>
                      <a:gd name="connsiteY29" fmla="*/ 6858000 h 6858000"/>
                      <a:gd name="connsiteX30" fmla="*/ 6409708 w 8622926"/>
                      <a:gd name="connsiteY30" fmla="*/ 6858000 h 6858000"/>
                      <a:gd name="connsiteX31" fmla="*/ 5662388 w 8622926"/>
                      <a:gd name="connsiteY31" fmla="*/ 6858000 h 6858000"/>
                      <a:gd name="connsiteX32" fmla="*/ 5173756 w 8622926"/>
                      <a:gd name="connsiteY32" fmla="*/ 6858000 h 6858000"/>
                      <a:gd name="connsiteX33" fmla="*/ 4426435 w 8622926"/>
                      <a:gd name="connsiteY33" fmla="*/ 6858000 h 6858000"/>
                      <a:gd name="connsiteX34" fmla="*/ 3851574 w 8622926"/>
                      <a:gd name="connsiteY34" fmla="*/ 6858000 h 6858000"/>
                      <a:gd name="connsiteX35" fmla="*/ 3104253 w 8622926"/>
                      <a:gd name="connsiteY35" fmla="*/ 6858000 h 6858000"/>
                      <a:gd name="connsiteX36" fmla="*/ 2356933 w 8622926"/>
                      <a:gd name="connsiteY36" fmla="*/ 6858000 h 6858000"/>
                      <a:gd name="connsiteX37" fmla="*/ 1954530 w 8622926"/>
                      <a:gd name="connsiteY37" fmla="*/ 6858000 h 6858000"/>
                      <a:gd name="connsiteX38" fmla="*/ 1465897 w 8622926"/>
                      <a:gd name="connsiteY38" fmla="*/ 6858000 h 6858000"/>
                      <a:gd name="connsiteX39" fmla="*/ 891036 w 8622926"/>
                      <a:gd name="connsiteY39" fmla="*/ 6858000 h 6858000"/>
                      <a:gd name="connsiteX40" fmla="*/ 0 w 8622926"/>
                      <a:gd name="connsiteY40" fmla="*/ 6858000 h 6858000"/>
                      <a:gd name="connsiteX41" fmla="*/ 0 w 8622926"/>
                      <a:gd name="connsiteY41" fmla="*/ 6217920 h 6858000"/>
                      <a:gd name="connsiteX42" fmla="*/ 0 w 8622926"/>
                      <a:gd name="connsiteY42" fmla="*/ 5852160 h 6858000"/>
                      <a:gd name="connsiteX43" fmla="*/ 0 w 8622926"/>
                      <a:gd name="connsiteY43" fmla="*/ 5143500 h 6858000"/>
                      <a:gd name="connsiteX44" fmla="*/ 0 w 8622926"/>
                      <a:gd name="connsiteY44" fmla="*/ 4640580 h 6858000"/>
                      <a:gd name="connsiteX45" fmla="*/ 0 w 8622926"/>
                      <a:gd name="connsiteY45" fmla="*/ 3931920 h 6858000"/>
                      <a:gd name="connsiteX46" fmla="*/ 0 w 8622926"/>
                      <a:gd name="connsiteY46" fmla="*/ 3429000 h 6858000"/>
                      <a:gd name="connsiteX47" fmla="*/ 0 w 8622926"/>
                      <a:gd name="connsiteY47" fmla="*/ 2788920 h 6858000"/>
                      <a:gd name="connsiteX48" fmla="*/ 0 w 8622926"/>
                      <a:gd name="connsiteY48" fmla="*/ 2354580 h 6858000"/>
                      <a:gd name="connsiteX49" fmla="*/ 0 w 8622926"/>
                      <a:gd name="connsiteY49" fmla="*/ 1783080 h 6858000"/>
                      <a:gd name="connsiteX50" fmla="*/ 0 w 8622926"/>
                      <a:gd name="connsiteY50" fmla="*/ 1211580 h 6858000"/>
                      <a:gd name="connsiteX51" fmla="*/ 0 w 8622926"/>
                      <a:gd name="connsiteY51" fmla="*/ 708660 h 6858000"/>
                      <a:gd name="connsiteX52" fmla="*/ 0 w 8622926"/>
                      <a:gd name="connsiteY52"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8622926" h="6858000" fill="none" extrusionOk="0">
                        <a:moveTo>
                          <a:pt x="0" y="0"/>
                        </a:moveTo>
                        <a:cubicBezTo>
                          <a:pt x="145454" y="-78109"/>
                          <a:pt x="426823" y="74766"/>
                          <a:pt x="661091" y="0"/>
                        </a:cubicBezTo>
                        <a:cubicBezTo>
                          <a:pt x="895359" y="-74766"/>
                          <a:pt x="949871" y="9566"/>
                          <a:pt x="1235953" y="0"/>
                        </a:cubicBezTo>
                        <a:cubicBezTo>
                          <a:pt x="1522035" y="-9566"/>
                          <a:pt x="1685816" y="23635"/>
                          <a:pt x="1810814" y="0"/>
                        </a:cubicBezTo>
                        <a:cubicBezTo>
                          <a:pt x="1935812" y="-23635"/>
                          <a:pt x="2228923" y="22909"/>
                          <a:pt x="2385676" y="0"/>
                        </a:cubicBezTo>
                        <a:cubicBezTo>
                          <a:pt x="2542429" y="-22909"/>
                          <a:pt x="2614813" y="27665"/>
                          <a:pt x="2701850" y="0"/>
                        </a:cubicBezTo>
                        <a:cubicBezTo>
                          <a:pt x="2788887" y="-27665"/>
                          <a:pt x="3090893" y="11796"/>
                          <a:pt x="3362941" y="0"/>
                        </a:cubicBezTo>
                        <a:cubicBezTo>
                          <a:pt x="3634989" y="-11796"/>
                          <a:pt x="3521552" y="462"/>
                          <a:pt x="3679115" y="0"/>
                        </a:cubicBezTo>
                        <a:cubicBezTo>
                          <a:pt x="3836678" y="-462"/>
                          <a:pt x="4093647" y="66715"/>
                          <a:pt x="4253977" y="0"/>
                        </a:cubicBezTo>
                        <a:cubicBezTo>
                          <a:pt x="4414307" y="-66715"/>
                          <a:pt x="4803684" y="49428"/>
                          <a:pt x="5001297" y="0"/>
                        </a:cubicBezTo>
                        <a:cubicBezTo>
                          <a:pt x="5198910" y="-49428"/>
                          <a:pt x="5490410" y="52950"/>
                          <a:pt x="5748617" y="0"/>
                        </a:cubicBezTo>
                        <a:cubicBezTo>
                          <a:pt x="6006824" y="-52950"/>
                          <a:pt x="6187355" y="76157"/>
                          <a:pt x="6409708" y="0"/>
                        </a:cubicBezTo>
                        <a:cubicBezTo>
                          <a:pt x="6632061" y="-76157"/>
                          <a:pt x="6747383" y="14533"/>
                          <a:pt x="6898341" y="0"/>
                        </a:cubicBezTo>
                        <a:cubicBezTo>
                          <a:pt x="7049299" y="-14533"/>
                          <a:pt x="7141688" y="31668"/>
                          <a:pt x="7214515" y="0"/>
                        </a:cubicBezTo>
                        <a:cubicBezTo>
                          <a:pt x="7287342" y="-31668"/>
                          <a:pt x="7568878" y="11253"/>
                          <a:pt x="7703147" y="0"/>
                        </a:cubicBezTo>
                        <a:cubicBezTo>
                          <a:pt x="7837416" y="-11253"/>
                          <a:pt x="8299520" y="1331"/>
                          <a:pt x="8622926" y="0"/>
                        </a:cubicBezTo>
                        <a:cubicBezTo>
                          <a:pt x="8677600" y="184396"/>
                          <a:pt x="8589987" y="426067"/>
                          <a:pt x="8622926" y="708660"/>
                        </a:cubicBezTo>
                        <a:cubicBezTo>
                          <a:pt x="8655865" y="991253"/>
                          <a:pt x="8589663" y="1267114"/>
                          <a:pt x="8622926" y="1417320"/>
                        </a:cubicBezTo>
                        <a:cubicBezTo>
                          <a:pt x="8656189" y="1567526"/>
                          <a:pt x="8615188" y="1711297"/>
                          <a:pt x="8622926" y="1851660"/>
                        </a:cubicBezTo>
                        <a:cubicBezTo>
                          <a:pt x="8630664" y="1992023"/>
                          <a:pt x="8577337" y="2281074"/>
                          <a:pt x="8622926" y="2560320"/>
                        </a:cubicBezTo>
                        <a:cubicBezTo>
                          <a:pt x="8668515" y="2839566"/>
                          <a:pt x="8583047" y="2872699"/>
                          <a:pt x="8622926" y="2994660"/>
                        </a:cubicBezTo>
                        <a:cubicBezTo>
                          <a:pt x="8662805" y="3116621"/>
                          <a:pt x="8591146" y="3355469"/>
                          <a:pt x="8622926" y="3634740"/>
                        </a:cubicBezTo>
                        <a:cubicBezTo>
                          <a:pt x="8654706" y="3914011"/>
                          <a:pt x="8588936" y="4038383"/>
                          <a:pt x="8622926" y="4343400"/>
                        </a:cubicBezTo>
                        <a:cubicBezTo>
                          <a:pt x="8656916" y="4648417"/>
                          <a:pt x="8580964" y="4622623"/>
                          <a:pt x="8622926" y="4709160"/>
                        </a:cubicBezTo>
                        <a:cubicBezTo>
                          <a:pt x="8664888" y="4795697"/>
                          <a:pt x="8616666" y="5074088"/>
                          <a:pt x="8622926" y="5417820"/>
                        </a:cubicBezTo>
                        <a:cubicBezTo>
                          <a:pt x="8629186" y="5761552"/>
                          <a:pt x="8538532" y="5863633"/>
                          <a:pt x="8622926" y="6126480"/>
                        </a:cubicBezTo>
                        <a:cubicBezTo>
                          <a:pt x="8707320" y="6389327"/>
                          <a:pt x="8580177" y="6589713"/>
                          <a:pt x="8622926" y="6858000"/>
                        </a:cubicBezTo>
                        <a:cubicBezTo>
                          <a:pt x="8495434" y="6916697"/>
                          <a:pt x="8193803" y="6812524"/>
                          <a:pt x="8048064" y="6858000"/>
                        </a:cubicBezTo>
                        <a:cubicBezTo>
                          <a:pt x="7902325" y="6903476"/>
                          <a:pt x="7644511" y="6836492"/>
                          <a:pt x="7473203" y="6858000"/>
                        </a:cubicBezTo>
                        <a:cubicBezTo>
                          <a:pt x="7301895" y="6879508"/>
                          <a:pt x="7257493" y="6842478"/>
                          <a:pt x="7070799" y="6858000"/>
                        </a:cubicBezTo>
                        <a:cubicBezTo>
                          <a:pt x="6884105" y="6873522"/>
                          <a:pt x="6705144" y="6836380"/>
                          <a:pt x="6409708" y="6858000"/>
                        </a:cubicBezTo>
                        <a:cubicBezTo>
                          <a:pt x="6114272" y="6879620"/>
                          <a:pt x="5964588" y="6819035"/>
                          <a:pt x="5662388" y="6858000"/>
                        </a:cubicBezTo>
                        <a:cubicBezTo>
                          <a:pt x="5360188" y="6896965"/>
                          <a:pt x="5356310" y="6810941"/>
                          <a:pt x="5173756" y="6858000"/>
                        </a:cubicBezTo>
                        <a:cubicBezTo>
                          <a:pt x="4991202" y="6905059"/>
                          <a:pt x="4773289" y="6806797"/>
                          <a:pt x="4426435" y="6858000"/>
                        </a:cubicBezTo>
                        <a:cubicBezTo>
                          <a:pt x="4079581" y="6909203"/>
                          <a:pt x="4102936" y="6818956"/>
                          <a:pt x="3851574" y="6858000"/>
                        </a:cubicBezTo>
                        <a:cubicBezTo>
                          <a:pt x="3600212" y="6897044"/>
                          <a:pt x="3404748" y="6846726"/>
                          <a:pt x="3104253" y="6858000"/>
                        </a:cubicBezTo>
                        <a:cubicBezTo>
                          <a:pt x="2803758" y="6869274"/>
                          <a:pt x="2551956" y="6783198"/>
                          <a:pt x="2356933" y="6858000"/>
                        </a:cubicBezTo>
                        <a:cubicBezTo>
                          <a:pt x="2161910" y="6932802"/>
                          <a:pt x="2121796" y="6856227"/>
                          <a:pt x="1954530" y="6858000"/>
                        </a:cubicBezTo>
                        <a:cubicBezTo>
                          <a:pt x="1787264" y="6859773"/>
                          <a:pt x="1701118" y="6805773"/>
                          <a:pt x="1465897" y="6858000"/>
                        </a:cubicBezTo>
                        <a:cubicBezTo>
                          <a:pt x="1230676" y="6910227"/>
                          <a:pt x="1033315" y="6819780"/>
                          <a:pt x="891036" y="6858000"/>
                        </a:cubicBezTo>
                        <a:cubicBezTo>
                          <a:pt x="748757" y="6896220"/>
                          <a:pt x="204360" y="6798085"/>
                          <a:pt x="0" y="6858000"/>
                        </a:cubicBezTo>
                        <a:cubicBezTo>
                          <a:pt x="-13363" y="6545893"/>
                          <a:pt x="64648" y="6464995"/>
                          <a:pt x="0" y="6217920"/>
                        </a:cubicBezTo>
                        <a:cubicBezTo>
                          <a:pt x="-64648" y="5970845"/>
                          <a:pt x="26147" y="5969399"/>
                          <a:pt x="0" y="5852160"/>
                        </a:cubicBezTo>
                        <a:cubicBezTo>
                          <a:pt x="-26147" y="5734921"/>
                          <a:pt x="2658" y="5331377"/>
                          <a:pt x="0" y="5143500"/>
                        </a:cubicBezTo>
                        <a:cubicBezTo>
                          <a:pt x="-2658" y="4955623"/>
                          <a:pt x="20553" y="4811426"/>
                          <a:pt x="0" y="4640580"/>
                        </a:cubicBezTo>
                        <a:cubicBezTo>
                          <a:pt x="-20553" y="4469734"/>
                          <a:pt x="23725" y="4074254"/>
                          <a:pt x="0" y="3931920"/>
                        </a:cubicBezTo>
                        <a:cubicBezTo>
                          <a:pt x="-23725" y="3789586"/>
                          <a:pt x="3817" y="3616706"/>
                          <a:pt x="0" y="3429000"/>
                        </a:cubicBezTo>
                        <a:cubicBezTo>
                          <a:pt x="-3817" y="3241294"/>
                          <a:pt x="6416" y="2932497"/>
                          <a:pt x="0" y="2788920"/>
                        </a:cubicBezTo>
                        <a:cubicBezTo>
                          <a:pt x="-6416" y="2645343"/>
                          <a:pt x="30221" y="2442498"/>
                          <a:pt x="0" y="2354580"/>
                        </a:cubicBezTo>
                        <a:cubicBezTo>
                          <a:pt x="-30221" y="2266662"/>
                          <a:pt x="5980" y="1933500"/>
                          <a:pt x="0" y="1783080"/>
                        </a:cubicBezTo>
                        <a:cubicBezTo>
                          <a:pt x="-5980" y="1632660"/>
                          <a:pt x="7426" y="1406010"/>
                          <a:pt x="0" y="1211580"/>
                        </a:cubicBezTo>
                        <a:cubicBezTo>
                          <a:pt x="-7426" y="1017150"/>
                          <a:pt x="15301" y="922313"/>
                          <a:pt x="0" y="708660"/>
                        </a:cubicBezTo>
                        <a:cubicBezTo>
                          <a:pt x="-15301" y="495007"/>
                          <a:pt x="73733" y="212222"/>
                          <a:pt x="0" y="0"/>
                        </a:cubicBezTo>
                        <a:close/>
                      </a:path>
                      <a:path w="8622926" h="6858000" stroke="0" extrusionOk="0">
                        <a:moveTo>
                          <a:pt x="0" y="0"/>
                        </a:moveTo>
                        <a:cubicBezTo>
                          <a:pt x="213775" y="-43969"/>
                          <a:pt x="376695" y="56868"/>
                          <a:pt x="488632" y="0"/>
                        </a:cubicBezTo>
                        <a:cubicBezTo>
                          <a:pt x="600569" y="-56868"/>
                          <a:pt x="689028" y="21286"/>
                          <a:pt x="804806" y="0"/>
                        </a:cubicBezTo>
                        <a:cubicBezTo>
                          <a:pt x="920584" y="-21286"/>
                          <a:pt x="1298899" y="689"/>
                          <a:pt x="1552127" y="0"/>
                        </a:cubicBezTo>
                        <a:cubicBezTo>
                          <a:pt x="1805355" y="-689"/>
                          <a:pt x="1917698" y="18090"/>
                          <a:pt x="2040759" y="0"/>
                        </a:cubicBezTo>
                        <a:cubicBezTo>
                          <a:pt x="2163820" y="-18090"/>
                          <a:pt x="2363795" y="47509"/>
                          <a:pt x="2529392" y="0"/>
                        </a:cubicBezTo>
                        <a:cubicBezTo>
                          <a:pt x="2694989" y="-47509"/>
                          <a:pt x="3026041" y="3823"/>
                          <a:pt x="3276712" y="0"/>
                        </a:cubicBezTo>
                        <a:cubicBezTo>
                          <a:pt x="3527383" y="-3823"/>
                          <a:pt x="3537183" y="35655"/>
                          <a:pt x="3679115" y="0"/>
                        </a:cubicBezTo>
                        <a:cubicBezTo>
                          <a:pt x="3821047" y="-35655"/>
                          <a:pt x="4129870" y="61695"/>
                          <a:pt x="4426435" y="0"/>
                        </a:cubicBezTo>
                        <a:cubicBezTo>
                          <a:pt x="4723000" y="-61695"/>
                          <a:pt x="4980081" y="69399"/>
                          <a:pt x="5173756" y="0"/>
                        </a:cubicBezTo>
                        <a:cubicBezTo>
                          <a:pt x="5367431" y="-69399"/>
                          <a:pt x="5606020" y="40431"/>
                          <a:pt x="5748617" y="0"/>
                        </a:cubicBezTo>
                        <a:cubicBezTo>
                          <a:pt x="5891214" y="-40431"/>
                          <a:pt x="6310009" y="63580"/>
                          <a:pt x="6495938" y="0"/>
                        </a:cubicBezTo>
                        <a:cubicBezTo>
                          <a:pt x="6681867" y="-63580"/>
                          <a:pt x="6745848" y="14624"/>
                          <a:pt x="6984570" y="0"/>
                        </a:cubicBezTo>
                        <a:cubicBezTo>
                          <a:pt x="7223292" y="-14624"/>
                          <a:pt x="7357205" y="39945"/>
                          <a:pt x="7473203" y="0"/>
                        </a:cubicBezTo>
                        <a:cubicBezTo>
                          <a:pt x="7589201" y="-39945"/>
                          <a:pt x="7894988" y="21063"/>
                          <a:pt x="8134294" y="0"/>
                        </a:cubicBezTo>
                        <a:cubicBezTo>
                          <a:pt x="8373600" y="-21063"/>
                          <a:pt x="8380647" y="24055"/>
                          <a:pt x="8622926" y="0"/>
                        </a:cubicBezTo>
                        <a:cubicBezTo>
                          <a:pt x="8630367" y="324333"/>
                          <a:pt x="8577131" y="491781"/>
                          <a:pt x="8622926" y="708660"/>
                        </a:cubicBezTo>
                        <a:cubicBezTo>
                          <a:pt x="8668721" y="925539"/>
                          <a:pt x="8577967" y="1048403"/>
                          <a:pt x="8622926" y="1348740"/>
                        </a:cubicBezTo>
                        <a:cubicBezTo>
                          <a:pt x="8667885" y="1649077"/>
                          <a:pt x="8615455" y="1795150"/>
                          <a:pt x="8622926" y="1988820"/>
                        </a:cubicBezTo>
                        <a:cubicBezTo>
                          <a:pt x="8630397" y="2182490"/>
                          <a:pt x="8588594" y="2362305"/>
                          <a:pt x="8622926" y="2628900"/>
                        </a:cubicBezTo>
                        <a:cubicBezTo>
                          <a:pt x="8657258" y="2895495"/>
                          <a:pt x="8617645" y="2870664"/>
                          <a:pt x="8622926" y="2994660"/>
                        </a:cubicBezTo>
                        <a:cubicBezTo>
                          <a:pt x="8628207" y="3118656"/>
                          <a:pt x="8572024" y="3228888"/>
                          <a:pt x="8622926" y="3429000"/>
                        </a:cubicBezTo>
                        <a:cubicBezTo>
                          <a:pt x="8673828" y="3629112"/>
                          <a:pt x="8572758" y="3803563"/>
                          <a:pt x="8622926" y="4069080"/>
                        </a:cubicBezTo>
                        <a:cubicBezTo>
                          <a:pt x="8673094" y="4334597"/>
                          <a:pt x="8617854" y="4439688"/>
                          <a:pt x="8622926" y="4572000"/>
                        </a:cubicBezTo>
                        <a:cubicBezTo>
                          <a:pt x="8627998" y="4704312"/>
                          <a:pt x="8622051" y="4868231"/>
                          <a:pt x="8622926" y="5006340"/>
                        </a:cubicBezTo>
                        <a:cubicBezTo>
                          <a:pt x="8623801" y="5144449"/>
                          <a:pt x="8554168" y="5363094"/>
                          <a:pt x="8622926" y="5646420"/>
                        </a:cubicBezTo>
                        <a:cubicBezTo>
                          <a:pt x="8691684" y="5929746"/>
                          <a:pt x="8604122" y="6045749"/>
                          <a:pt x="8622926" y="6217920"/>
                        </a:cubicBezTo>
                        <a:cubicBezTo>
                          <a:pt x="8641730" y="6390091"/>
                          <a:pt x="8560036" y="6556290"/>
                          <a:pt x="8622926" y="6858000"/>
                        </a:cubicBezTo>
                        <a:cubicBezTo>
                          <a:pt x="8345202" y="6879196"/>
                          <a:pt x="8216106" y="6838825"/>
                          <a:pt x="7875606" y="6858000"/>
                        </a:cubicBezTo>
                        <a:cubicBezTo>
                          <a:pt x="7535106" y="6877175"/>
                          <a:pt x="7358417" y="6854408"/>
                          <a:pt x="7214515" y="6858000"/>
                        </a:cubicBezTo>
                        <a:cubicBezTo>
                          <a:pt x="7070613" y="6861592"/>
                          <a:pt x="6944342" y="6818594"/>
                          <a:pt x="6812112" y="6858000"/>
                        </a:cubicBezTo>
                        <a:cubicBezTo>
                          <a:pt x="6679882" y="6897406"/>
                          <a:pt x="6397112" y="6836741"/>
                          <a:pt x="6151021" y="6858000"/>
                        </a:cubicBezTo>
                        <a:cubicBezTo>
                          <a:pt x="5904930" y="6879259"/>
                          <a:pt x="5943190" y="6822918"/>
                          <a:pt x="5834847" y="6858000"/>
                        </a:cubicBezTo>
                        <a:cubicBezTo>
                          <a:pt x="5726504" y="6893082"/>
                          <a:pt x="5454469" y="6855330"/>
                          <a:pt x="5173756" y="6858000"/>
                        </a:cubicBezTo>
                        <a:cubicBezTo>
                          <a:pt x="4893043" y="6860670"/>
                          <a:pt x="4969439" y="6846808"/>
                          <a:pt x="4771352" y="6858000"/>
                        </a:cubicBezTo>
                        <a:cubicBezTo>
                          <a:pt x="4573265" y="6869192"/>
                          <a:pt x="4584279" y="6821542"/>
                          <a:pt x="4455178" y="6858000"/>
                        </a:cubicBezTo>
                        <a:cubicBezTo>
                          <a:pt x="4326077" y="6894458"/>
                          <a:pt x="4175677" y="6848036"/>
                          <a:pt x="4052775" y="6858000"/>
                        </a:cubicBezTo>
                        <a:cubicBezTo>
                          <a:pt x="3929873" y="6867964"/>
                          <a:pt x="3669321" y="6783440"/>
                          <a:pt x="3391684" y="6858000"/>
                        </a:cubicBezTo>
                        <a:cubicBezTo>
                          <a:pt x="3114047" y="6932560"/>
                          <a:pt x="3176537" y="6838715"/>
                          <a:pt x="2989281" y="6858000"/>
                        </a:cubicBezTo>
                        <a:cubicBezTo>
                          <a:pt x="2802025" y="6877285"/>
                          <a:pt x="2803426" y="6843943"/>
                          <a:pt x="2673107" y="6858000"/>
                        </a:cubicBezTo>
                        <a:cubicBezTo>
                          <a:pt x="2542788" y="6872057"/>
                          <a:pt x="2427904" y="6810790"/>
                          <a:pt x="2270704" y="6858000"/>
                        </a:cubicBezTo>
                        <a:cubicBezTo>
                          <a:pt x="2113504" y="6905210"/>
                          <a:pt x="1957240" y="6841093"/>
                          <a:pt x="1782071" y="6858000"/>
                        </a:cubicBezTo>
                        <a:cubicBezTo>
                          <a:pt x="1606902" y="6874907"/>
                          <a:pt x="1429766" y="6842348"/>
                          <a:pt x="1207210" y="6858000"/>
                        </a:cubicBezTo>
                        <a:cubicBezTo>
                          <a:pt x="984654" y="6873652"/>
                          <a:pt x="978855" y="6817813"/>
                          <a:pt x="804806" y="6858000"/>
                        </a:cubicBezTo>
                        <a:cubicBezTo>
                          <a:pt x="630757" y="6898187"/>
                          <a:pt x="259253" y="6763684"/>
                          <a:pt x="0" y="6858000"/>
                        </a:cubicBezTo>
                        <a:cubicBezTo>
                          <a:pt x="-28251" y="6687470"/>
                          <a:pt x="5868" y="6406327"/>
                          <a:pt x="0" y="6286500"/>
                        </a:cubicBezTo>
                        <a:cubicBezTo>
                          <a:pt x="-5868" y="6166673"/>
                          <a:pt x="50985" y="5970747"/>
                          <a:pt x="0" y="5715000"/>
                        </a:cubicBezTo>
                        <a:cubicBezTo>
                          <a:pt x="-50985" y="5459253"/>
                          <a:pt x="23303" y="5293558"/>
                          <a:pt x="0" y="5143500"/>
                        </a:cubicBezTo>
                        <a:cubicBezTo>
                          <a:pt x="-23303" y="4993442"/>
                          <a:pt x="36218" y="4822640"/>
                          <a:pt x="0" y="4572000"/>
                        </a:cubicBezTo>
                        <a:cubicBezTo>
                          <a:pt x="-36218" y="4321360"/>
                          <a:pt x="39404" y="4229971"/>
                          <a:pt x="0" y="4069080"/>
                        </a:cubicBezTo>
                        <a:cubicBezTo>
                          <a:pt x="-39404" y="3908189"/>
                          <a:pt x="28743" y="3572680"/>
                          <a:pt x="0" y="3429000"/>
                        </a:cubicBezTo>
                        <a:cubicBezTo>
                          <a:pt x="-28743" y="3285320"/>
                          <a:pt x="19198" y="3046791"/>
                          <a:pt x="0" y="2857500"/>
                        </a:cubicBezTo>
                        <a:cubicBezTo>
                          <a:pt x="-19198" y="2668209"/>
                          <a:pt x="48546" y="2365213"/>
                          <a:pt x="0" y="2148840"/>
                        </a:cubicBezTo>
                        <a:cubicBezTo>
                          <a:pt x="-48546" y="1932467"/>
                          <a:pt x="45849" y="1672413"/>
                          <a:pt x="0" y="1440180"/>
                        </a:cubicBezTo>
                        <a:cubicBezTo>
                          <a:pt x="-45849" y="1207947"/>
                          <a:pt x="18501" y="1040788"/>
                          <a:pt x="0" y="800100"/>
                        </a:cubicBezTo>
                        <a:cubicBezTo>
                          <a:pt x="-18501" y="559412"/>
                          <a:pt x="21831" y="163914"/>
                          <a:pt x="0" y="0"/>
                        </a:cubicBezTo>
                        <a:close/>
                      </a:path>
                    </a:pathLst>
                  </a:cu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93B913-DF3D-983B-6C91-C73C0F943C65}"/>
              </a:ext>
            </a:extLst>
          </p:cNvPr>
          <p:cNvSpPr>
            <a:spLocks noGrp="1"/>
          </p:cNvSpPr>
          <p:nvPr>
            <p:ph type="title"/>
          </p:nvPr>
        </p:nvSpPr>
        <p:spPr/>
        <p:txBody>
          <a:bodyPr/>
          <a:lstStyle>
            <a:lvl1pPr>
              <a:defRPr>
                <a:solidFill>
                  <a:srgbClr val="B0BC05"/>
                </a:solidFill>
                <a:latin typeface="Century Gothic" panose="020B0502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5F30EE4C-E880-F1C5-B82E-7CB139D1E156}"/>
              </a:ext>
            </a:extLst>
          </p:cNvPr>
          <p:cNvSpPr>
            <a:spLocks noGrp="1"/>
          </p:cNvSpPr>
          <p:nvPr>
            <p:ph idx="1"/>
          </p:nvPr>
        </p:nvSpPr>
        <p:spPr/>
        <p:txBody>
          <a:bodyPr/>
          <a:lstStyle>
            <a:lvl1pPr>
              <a:defRPr>
                <a:solidFill>
                  <a:schemeClr val="bg1"/>
                </a:solidFill>
                <a:latin typeface="Century Gothic" panose="020B0502020202020204" pitchFamily="34" charset="0"/>
              </a:defRPr>
            </a:lvl1pPr>
            <a:lvl2pPr>
              <a:defRPr>
                <a:solidFill>
                  <a:schemeClr val="bg1"/>
                </a:solidFill>
                <a:latin typeface="Century Gothic" panose="020B0502020202020204" pitchFamily="34" charset="0"/>
              </a:defRPr>
            </a:lvl2pPr>
            <a:lvl3pPr>
              <a:defRPr>
                <a:solidFill>
                  <a:schemeClr val="bg1"/>
                </a:solidFill>
                <a:latin typeface="Century Gothic" panose="020B0502020202020204" pitchFamily="34" charset="0"/>
              </a:defRPr>
            </a:lvl3pPr>
            <a:lvl4pPr>
              <a:defRPr>
                <a:solidFill>
                  <a:schemeClr val="bg1"/>
                </a:solidFill>
                <a:latin typeface="Century Gothic" panose="020B0502020202020204" pitchFamily="34" charset="0"/>
              </a:defRPr>
            </a:lvl4pPr>
            <a:lvl5pPr>
              <a:defRPr>
                <a:solidFill>
                  <a:schemeClr val="bg1"/>
                </a:solidFill>
                <a:latin typeface="Century Gothic" panose="020B0502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B99C071E-DF48-CE0A-3BE3-E957FBCA86DE}"/>
              </a:ext>
            </a:extLst>
          </p:cNvPr>
          <p:cNvSpPr>
            <a:spLocks noGrp="1"/>
          </p:cNvSpPr>
          <p:nvPr>
            <p:ph type="dt" sz="half" idx="10"/>
          </p:nvPr>
        </p:nvSpPr>
        <p:spPr/>
        <p:txBody>
          <a:bodyPr/>
          <a:lstStyle/>
          <a:p>
            <a:fld id="{08D33C20-C07A-4A42-95F1-75077983D321}" type="datetimeFigureOut">
              <a:rPr lang="en-US" smtClean="0"/>
              <a:t>5/17/2024</a:t>
            </a:fld>
            <a:endParaRPr lang="en-US"/>
          </a:p>
        </p:txBody>
      </p:sp>
      <p:sp>
        <p:nvSpPr>
          <p:cNvPr id="5" name="Footer Placeholder 4">
            <a:extLst>
              <a:ext uri="{FF2B5EF4-FFF2-40B4-BE49-F238E27FC236}">
                <a16:creationId xmlns:a16="http://schemas.microsoft.com/office/drawing/2014/main" id="{351C3FFF-72A3-1837-0A5A-F57D46E55D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F3E0E2-8771-6303-994B-C58A5C11A85D}"/>
              </a:ext>
            </a:extLst>
          </p:cNvPr>
          <p:cNvSpPr>
            <a:spLocks noGrp="1"/>
          </p:cNvSpPr>
          <p:nvPr>
            <p:ph type="sldNum" sz="quarter" idx="12"/>
          </p:nvPr>
        </p:nvSpPr>
        <p:spPr/>
        <p:txBody>
          <a:bodyPr/>
          <a:lstStyle/>
          <a:p>
            <a:fld id="{CEB16C7C-5CB6-F641-9A53-18AE26E16082}" type="slidenum">
              <a:rPr lang="en-US" smtClean="0"/>
              <a:t>‹#›</a:t>
            </a:fld>
            <a:endParaRPr lang="en-US"/>
          </a:p>
        </p:txBody>
      </p:sp>
      <p:pic>
        <p:nvPicPr>
          <p:cNvPr id="9" name="Picture 8" descr="A close-up of a spiral&#10;&#10;Description automatically generated with low confidence">
            <a:extLst>
              <a:ext uri="{FF2B5EF4-FFF2-40B4-BE49-F238E27FC236}">
                <a16:creationId xmlns:a16="http://schemas.microsoft.com/office/drawing/2014/main" id="{90079805-08E1-D14A-5EC5-EA9FCDF1EB1F}"/>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24000"/>
                    </a14:imgEffect>
                  </a14:imgLayer>
                </a14:imgProps>
              </a:ext>
            </a:extLst>
          </a:blip>
          <a:stretch>
            <a:fillRect/>
          </a:stretch>
        </p:blipFill>
        <p:spPr>
          <a:xfrm rot="10800000">
            <a:off x="5200650" y="-1"/>
            <a:ext cx="3943350" cy="5257800"/>
          </a:xfrm>
          <a:prstGeom prst="rect">
            <a:avLst/>
          </a:prstGeom>
        </p:spPr>
      </p:pic>
    </p:spTree>
    <p:extLst>
      <p:ext uri="{BB962C8B-B14F-4D97-AF65-F5344CB8AC3E}">
        <p14:creationId xmlns:p14="http://schemas.microsoft.com/office/powerpoint/2010/main" val="30431829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and Content (Whi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12CE1-2DB9-B14C-8445-B8DFAF08182C}"/>
              </a:ext>
            </a:extLst>
          </p:cNvPr>
          <p:cNvSpPr>
            <a:spLocks noGrp="1"/>
          </p:cNvSpPr>
          <p:nvPr>
            <p:ph type="title" hasCustomPrompt="1"/>
          </p:nvPr>
        </p:nvSpPr>
        <p:spPr>
          <a:xfrm>
            <a:off x="629841" y="365126"/>
            <a:ext cx="5074008" cy="1325563"/>
          </a:xfrm>
          <a:prstGeom prst="rect">
            <a:avLst/>
          </a:prstGeom>
        </p:spPr>
        <p:txBody>
          <a:bodyPr/>
          <a:lstStyle>
            <a:lvl1pPr>
              <a:defRPr>
                <a:solidFill>
                  <a:srgbClr val="C8D661"/>
                </a:solidFill>
              </a:defRPr>
            </a:lvl1pPr>
          </a:lstStyle>
          <a:p>
            <a:r>
              <a:rPr lang="en-US" dirty="0"/>
              <a:t>CLICK TO EDIT MASTER TITLE STYLE</a:t>
            </a:r>
          </a:p>
        </p:txBody>
      </p:sp>
      <p:sp>
        <p:nvSpPr>
          <p:cNvPr id="10" name="Content Placeholder 2">
            <a:extLst>
              <a:ext uri="{FF2B5EF4-FFF2-40B4-BE49-F238E27FC236}">
                <a16:creationId xmlns:a16="http://schemas.microsoft.com/office/drawing/2014/main" id="{9BE8560C-F818-124A-9A90-3BC1FDEE225A}"/>
              </a:ext>
            </a:extLst>
          </p:cNvPr>
          <p:cNvSpPr>
            <a:spLocks noGrp="1"/>
          </p:cNvSpPr>
          <p:nvPr>
            <p:ph idx="1"/>
          </p:nvPr>
        </p:nvSpPr>
        <p:spPr>
          <a:xfrm>
            <a:off x="628650" y="1825625"/>
            <a:ext cx="5075199" cy="4351338"/>
          </a:xfrm>
        </p:spPr>
        <p:txBody>
          <a:bodyPr>
            <a:normAutofit/>
          </a:bodyPr>
          <a:lstStyle>
            <a:lvl1pPr>
              <a:defRPr sz="1350" b="0" i="0">
                <a:solidFill>
                  <a:srgbClr val="858F98"/>
                </a:solidFill>
                <a:latin typeface="ITC Avant Garde Gothic Medium" pitchFamily="2" charset="0"/>
              </a:defRPr>
            </a:lvl1pPr>
          </a:lstStyle>
          <a:p>
            <a:pPr lvl="0"/>
            <a:r>
              <a:rPr lang="en-GB"/>
              <a:t>Click to edit Master text styles</a:t>
            </a:r>
          </a:p>
        </p:txBody>
      </p:sp>
    </p:spTree>
    <p:extLst>
      <p:ext uri="{BB962C8B-B14F-4D97-AF65-F5344CB8AC3E}">
        <p14:creationId xmlns:p14="http://schemas.microsoft.com/office/powerpoint/2010/main" val="85145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Research">
    <p:bg>
      <p:bgPr>
        <a:solidFill>
          <a:srgbClr val="257D86"/>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4749800"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6942138" y="5929313"/>
            <a:ext cx="171767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558800" y="280988"/>
            <a:ext cx="33591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831138"/>
            <a:ext cx="3765220" cy="568748"/>
          </a:xfrm>
        </p:spPr>
        <p:txBody>
          <a:bodyPr>
            <a:normAutofit/>
          </a:bodyPr>
          <a:lstStyle>
            <a:lvl1pPr marL="0" indent="0" algn="l">
              <a:buNone/>
              <a:defRPr sz="1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60219"/>
            <a:ext cx="3765220" cy="1024286"/>
          </a:xfrm>
          <a:prstGeom prst="rect">
            <a:avLst/>
          </a:prstGeom>
        </p:spPr>
        <p:txBody>
          <a:bodyPr anchor="t">
            <a:normAutofit/>
          </a:bodyPr>
          <a:lstStyle>
            <a:lvl1pPr>
              <a:defRPr sz="2800" baseline="0">
                <a:solidFill>
                  <a:schemeClr val="bg1"/>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47181"/>
            <a:ext cx="3759283" cy="1024286"/>
          </a:xfrm>
        </p:spPr>
        <p:txBody>
          <a:bodyPr>
            <a:normAutofit/>
          </a:bodyPr>
          <a:lstStyle>
            <a:lvl1pPr marL="0" indent="0">
              <a:buNone/>
              <a:defRPr sz="2800">
                <a:solidFill>
                  <a:schemeClr val="bg1"/>
                </a:solidFill>
              </a:defRPr>
            </a:lvl1pPr>
          </a:lstStyle>
          <a:p>
            <a:pPr lvl="0"/>
            <a:r>
              <a:rPr lang="en-US" dirty="0"/>
              <a:t>Research template</a:t>
            </a:r>
          </a:p>
        </p:txBody>
      </p:sp>
      <p:sp>
        <p:nvSpPr>
          <p:cNvPr id="15" name="Text Placeholder 14"/>
          <p:cNvSpPr>
            <a:spLocks noGrp="1"/>
          </p:cNvSpPr>
          <p:nvPr>
            <p:ph type="body" sz="quarter" idx="14"/>
          </p:nvPr>
        </p:nvSpPr>
        <p:spPr>
          <a:xfrm>
            <a:off x="628486" y="5218100"/>
            <a:ext cx="3759447" cy="569541"/>
          </a:xfrm>
        </p:spPr>
        <p:txBody>
          <a:bodyPr>
            <a:normAutofit/>
          </a:bodyPr>
          <a:lstStyle>
            <a:lvl1pPr marL="0" indent="0">
              <a:buNone/>
              <a:defRPr sz="16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481419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Workforce regulation">
    <p:bg>
      <p:bgPr>
        <a:solidFill>
          <a:srgbClr val="EB5E57"/>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bwMode="auto">
          <a:xfrm>
            <a:off x="6874138" y="5999450"/>
            <a:ext cx="1665190" cy="712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9899"/>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8980"/>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905942"/>
            <a:ext cx="3759283" cy="1024286"/>
          </a:xfrm>
        </p:spPr>
        <p:txBody>
          <a:bodyPr>
            <a:normAutofit/>
          </a:bodyPr>
          <a:lstStyle>
            <a:lvl1pPr marL="0" indent="0">
              <a:buNone/>
              <a:defRPr sz="2800">
                <a:solidFill>
                  <a:srgbClr val="37394C"/>
                </a:solidFill>
              </a:defRPr>
            </a:lvl1pPr>
          </a:lstStyle>
          <a:p>
            <a:pPr lvl="0"/>
            <a:r>
              <a:rPr lang="en-US" dirty="0"/>
              <a:t>Workforce regulation</a:t>
            </a:r>
          </a:p>
        </p:txBody>
      </p:sp>
      <p:sp>
        <p:nvSpPr>
          <p:cNvPr id="15" name="Text Placeholder 14"/>
          <p:cNvSpPr>
            <a:spLocks noGrp="1"/>
          </p:cNvSpPr>
          <p:nvPr>
            <p:ph type="body" sz="quarter" idx="14"/>
          </p:nvPr>
        </p:nvSpPr>
        <p:spPr>
          <a:xfrm>
            <a:off x="628486" y="5176861"/>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1648419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Service improvement">
    <p:bg>
      <p:bgPr>
        <a:solidFill>
          <a:srgbClr val="F7AB64"/>
        </a:solidFill>
        <a:effectLst/>
      </p:bgPr>
    </p:bg>
    <p:spTree>
      <p:nvGrpSpPr>
        <p:cNvPr id="1" name=""/>
        <p:cNvGrpSpPr/>
        <p:nvPr/>
      </p:nvGrpSpPr>
      <p:grpSpPr>
        <a:xfrm>
          <a:off x="0" y="0"/>
          <a:ext cx="0" cy="0"/>
          <a:chOff x="0" y="0"/>
          <a:chExt cx="0" cy="0"/>
        </a:xfrm>
      </p:grpSpPr>
      <p:pic>
        <p:nvPicPr>
          <p:cNvPr id="6" name="Picture 4"/>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4741863" y="850900"/>
            <a:ext cx="7461250" cy="697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bwMode="auto">
          <a:xfrm>
            <a:off x="6843934" y="5986630"/>
            <a:ext cx="1634456" cy="699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628650" y="280988"/>
            <a:ext cx="32893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82404"/>
            <a:ext cx="3765220" cy="568748"/>
          </a:xfrm>
        </p:spPr>
        <p:txBody>
          <a:bodyPr>
            <a:normAutofit/>
          </a:bodyPr>
          <a:lstStyle>
            <a:lvl1pPr marL="0" indent="0" algn="l">
              <a:buNone/>
              <a:defRPr sz="1600" baseline="0">
                <a:solidFill>
                  <a:srgbClr val="37394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Title 6"/>
          <p:cNvSpPr>
            <a:spLocks noGrp="1"/>
          </p:cNvSpPr>
          <p:nvPr>
            <p:ph type="title"/>
          </p:nvPr>
        </p:nvSpPr>
        <p:spPr>
          <a:xfrm>
            <a:off x="628650" y="1511485"/>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hasCustomPrompt="1"/>
          </p:nvPr>
        </p:nvSpPr>
        <p:spPr>
          <a:xfrm>
            <a:off x="628650" y="3898447"/>
            <a:ext cx="3759283" cy="1024286"/>
          </a:xfrm>
        </p:spPr>
        <p:txBody>
          <a:bodyPr>
            <a:normAutofit/>
          </a:bodyPr>
          <a:lstStyle>
            <a:lvl1pPr marL="0" indent="0">
              <a:buNone/>
              <a:defRPr sz="2800">
                <a:solidFill>
                  <a:srgbClr val="37394C"/>
                </a:solidFill>
              </a:defRPr>
            </a:lvl1pPr>
          </a:lstStyle>
          <a:p>
            <a:pPr lvl="0"/>
            <a:r>
              <a:rPr lang="en-US" dirty="0"/>
              <a:t>Service improvement</a:t>
            </a:r>
          </a:p>
        </p:txBody>
      </p:sp>
      <p:sp>
        <p:nvSpPr>
          <p:cNvPr id="15" name="Text Placeholder 14"/>
          <p:cNvSpPr>
            <a:spLocks noGrp="1"/>
          </p:cNvSpPr>
          <p:nvPr>
            <p:ph type="body" sz="quarter" idx="14"/>
          </p:nvPr>
        </p:nvSpPr>
        <p:spPr>
          <a:xfrm>
            <a:off x="628486" y="5169366"/>
            <a:ext cx="3759447" cy="569541"/>
          </a:xfrm>
        </p:spPr>
        <p:txBody>
          <a:bodyPr>
            <a:normAutofit/>
          </a:bodyPr>
          <a:lstStyle>
            <a:lvl1pPr marL="0" indent="0">
              <a:buNone/>
              <a:defRPr sz="1600">
                <a:solidFill>
                  <a:srgbClr val="37394C"/>
                </a:solidFill>
              </a:defRPr>
            </a:lvl1pPr>
          </a:lstStyle>
          <a:p>
            <a:pPr lvl="0"/>
            <a:r>
              <a:rPr lang="en-US"/>
              <a:t>Click to edit Master text styles</a:t>
            </a:r>
          </a:p>
        </p:txBody>
      </p:sp>
    </p:spTree>
    <p:extLst>
      <p:ext uri="{BB962C8B-B14F-4D97-AF65-F5344CB8AC3E}">
        <p14:creationId xmlns:p14="http://schemas.microsoft.com/office/powerpoint/2010/main" val="304931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9402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pic>
        <p:nvPicPr>
          <p:cNvPr id="7" name="Picture 5"/>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9" name="Straight Connector 8"/>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EB5E57"/>
                </a:solidFill>
              </a:defRPr>
            </a:lvl1pPr>
          </a:lstStyle>
          <a:p>
            <a:r>
              <a:rPr lang="en-US" dirty="0"/>
              <a:t>Click to edit Master title style</a:t>
            </a:r>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EB5E57"/>
                </a:solidFill>
              </a:defRPr>
            </a:lvl1pPr>
          </a:lstStyle>
          <a:p>
            <a:pPr lvl="0"/>
            <a:r>
              <a:rPr lang="en-US" dirty="0"/>
              <a:t>Click to edit Master text styles</a:t>
            </a:r>
          </a:p>
        </p:txBody>
      </p:sp>
      <p:sp>
        <p:nvSpPr>
          <p:cNvPr id="12" name="Text Placeholder 11"/>
          <p:cNvSpPr>
            <a:spLocks noGrp="1"/>
          </p:cNvSpPr>
          <p:nvPr>
            <p:ph type="body" sz="quarter" idx="11"/>
          </p:nvPr>
        </p:nvSpPr>
        <p:spPr>
          <a:xfrm>
            <a:off x="4862513" y="1935163"/>
            <a:ext cx="3690937" cy="3480353"/>
          </a:xfrm>
        </p:spPr>
        <p:txBody>
          <a:bodyPr>
            <a:normAutofit/>
          </a:bodyPr>
          <a:lstStyle>
            <a:lvl1pPr marL="0" indent="0">
              <a:buClr>
                <a:srgbClr val="16AD85"/>
              </a:buClr>
              <a:buNone/>
              <a:defRPr sz="1800">
                <a:solidFill>
                  <a:srgbClr val="37394C"/>
                </a:solidFill>
              </a:defRPr>
            </a:lvl1pPr>
            <a:lvl2pPr marL="457200" indent="0">
              <a:buClr>
                <a:srgbClr val="16AD85"/>
              </a:buClr>
              <a:buNone/>
              <a:defRPr sz="1800">
                <a:solidFill>
                  <a:srgbClr val="37394C"/>
                </a:solidFill>
              </a:defRPr>
            </a:lvl2pPr>
            <a:lvl3pPr marL="914400" indent="0">
              <a:buClr>
                <a:srgbClr val="16AD85"/>
              </a:buClr>
              <a:buNone/>
              <a:defRPr sz="1800">
                <a:solidFill>
                  <a:srgbClr val="37394C"/>
                </a:solidFill>
              </a:defRPr>
            </a:lvl3pPr>
            <a:lvl4pPr marL="1371600" indent="0">
              <a:buClr>
                <a:srgbClr val="16AD85"/>
              </a:buClr>
              <a:buNone/>
              <a:defRPr sz="1800">
                <a:solidFill>
                  <a:srgbClr val="37394C"/>
                </a:solidFill>
              </a:defRPr>
            </a:lvl4pPr>
            <a:lvl5pPr marL="1828800" indent="0">
              <a:buClr>
                <a:srgbClr val="16AD85"/>
              </a:buClr>
              <a:buNone/>
              <a:defRPr sz="1800">
                <a:solidFill>
                  <a:srgbClr val="37394C"/>
                </a:solidFill>
              </a:defRPr>
            </a:lvl5pPr>
          </a:lstStyle>
          <a:p>
            <a:pPr lvl="0"/>
            <a:r>
              <a:rPr lang="en-US"/>
              <a:t>Click to edit Master text styles</a:t>
            </a:r>
          </a:p>
        </p:txBody>
      </p:sp>
      <p:sp>
        <p:nvSpPr>
          <p:cNvPr id="14" name="Text Placeholder 13"/>
          <p:cNvSpPr>
            <a:spLocks noGrp="1"/>
          </p:cNvSpPr>
          <p:nvPr>
            <p:ph type="body" sz="quarter" idx="12"/>
          </p:nvPr>
        </p:nvSpPr>
        <p:spPr>
          <a:xfrm>
            <a:off x="628650" y="1935163"/>
            <a:ext cx="3681413" cy="3480353"/>
          </a:xfrm>
        </p:spPr>
        <p:txBody>
          <a:bodyPr>
            <a:normAutofit/>
          </a:bodyPr>
          <a:lstStyle>
            <a:lvl1pPr marL="0" indent="0">
              <a:buClr>
                <a:srgbClr val="16AD85"/>
              </a:buClr>
              <a:buFontTx/>
              <a:buNone/>
              <a:defRPr sz="1800">
                <a:solidFill>
                  <a:srgbClr val="37394C"/>
                </a:solidFill>
              </a:defRPr>
            </a:lvl1pPr>
            <a:lvl2pPr marL="457200" indent="0">
              <a:buClr>
                <a:srgbClr val="16AD85"/>
              </a:buClr>
              <a:buFontTx/>
              <a:buNone/>
              <a:defRPr sz="1800">
                <a:solidFill>
                  <a:srgbClr val="37394C"/>
                </a:solidFill>
              </a:defRPr>
            </a:lvl2pPr>
            <a:lvl3pPr marL="914400" indent="0">
              <a:buClr>
                <a:srgbClr val="16AD85"/>
              </a:buClr>
              <a:buFontTx/>
              <a:buNone/>
              <a:defRPr sz="1800">
                <a:solidFill>
                  <a:srgbClr val="37394C"/>
                </a:solidFill>
              </a:defRPr>
            </a:lvl3pPr>
            <a:lvl4pPr marL="1371600" indent="0">
              <a:buClr>
                <a:srgbClr val="16AD85"/>
              </a:buClr>
              <a:buFontTx/>
              <a:buNone/>
              <a:defRPr sz="1800">
                <a:solidFill>
                  <a:srgbClr val="37394C"/>
                </a:solidFill>
              </a:defRPr>
            </a:lvl4pPr>
            <a:lvl5pPr marL="1828800" indent="0">
              <a:buClr>
                <a:srgbClr val="16AD85"/>
              </a:buClr>
              <a:buFontTx/>
              <a:buNone/>
              <a:defRPr sz="1800">
                <a:solidFill>
                  <a:srgbClr val="37394C"/>
                </a:solidFill>
              </a:defRPr>
            </a:lvl5pPr>
          </a:lstStyle>
          <a:p>
            <a:pPr lvl="0"/>
            <a:r>
              <a:rPr lang="en-US"/>
              <a:t>Click to edit Master text styles</a:t>
            </a:r>
          </a:p>
        </p:txBody>
      </p:sp>
      <p:pic>
        <p:nvPicPr>
          <p:cNvPr id="11" name="Picture 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bwMode="auto">
          <a:xfrm>
            <a:off x="6932622"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321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bullet slide">
    <p:spTree>
      <p:nvGrpSpPr>
        <p:cNvPr id="1" name=""/>
        <p:cNvGrpSpPr/>
        <p:nvPr/>
      </p:nvGrpSpPr>
      <p:grpSpPr>
        <a:xfrm>
          <a:off x="0" y="0"/>
          <a:ext cx="0" cy="0"/>
          <a:chOff x="0" y="0"/>
          <a:chExt cx="0" cy="0"/>
        </a:xfrm>
      </p:grpSpPr>
      <p:pic>
        <p:nvPicPr>
          <p:cNvPr id="8" name="Picture 5"/>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dirty="0">
                <a:solidFill>
                  <a:srgbClr val="37394C"/>
                </a:solidFill>
              </a:rPr>
              <a:t>www.gofalcymdeithasol.cymru</a:t>
            </a:r>
          </a:p>
          <a:p>
            <a:pPr eaLnBrk="1" hangingPunct="1"/>
            <a:r>
              <a:rPr lang="en-US" altLang="x-none" sz="1100" dirty="0">
                <a:solidFill>
                  <a:srgbClr val="37394C"/>
                </a:solidFill>
              </a:rPr>
              <a:t>www.socialcare.wales</a:t>
            </a:r>
          </a:p>
        </p:txBody>
      </p:sp>
      <p:cxnSp>
        <p:nvCxnSpPr>
          <p:cNvPr id="11" name="Straight Connector 10"/>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8650" y="365127"/>
            <a:ext cx="3681080" cy="1031283"/>
          </a:xfrm>
          <a:prstGeom prst="rect">
            <a:avLst/>
          </a:prstGeom>
        </p:spPr>
        <p:txBody>
          <a:bodyPr anchor="t">
            <a:normAutofit/>
          </a:bodyPr>
          <a:lstStyle>
            <a:lvl1pPr>
              <a:defRPr sz="2800" baseline="0">
                <a:solidFill>
                  <a:srgbClr val="EB5E57"/>
                </a:solidFill>
              </a:defRPr>
            </a:lvl1pPr>
          </a:lstStyle>
          <a:p>
            <a:r>
              <a:rPr lang="en-US" dirty="0"/>
              <a:t>Click to edit Master title style</a:t>
            </a:r>
          </a:p>
        </p:txBody>
      </p:sp>
      <p:sp>
        <p:nvSpPr>
          <p:cNvPr id="10" name="Text Placeholder 9"/>
          <p:cNvSpPr>
            <a:spLocks noGrp="1"/>
          </p:cNvSpPr>
          <p:nvPr>
            <p:ph type="body" sz="quarter" idx="10"/>
          </p:nvPr>
        </p:nvSpPr>
        <p:spPr>
          <a:xfrm>
            <a:off x="4862513" y="365126"/>
            <a:ext cx="3690937" cy="1031284"/>
          </a:xfrm>
        </p:spPr>
        <p:txBody>
          <a:bodyPr/>
          <a:lstStyle>
            <a:lvl1pPr marL="0" indent="0">
              <a:buNone/>
              <a:defRPr>
                <a:solidFill>
                  <a:srgbClr val="EB5E57"/>
                </a:solidFill>
              </a:defRPr>
            </a:lvl1pPr>
          </a:lstStyle>
          <a:p>
            <a:pPr lvl="0"/>
            <a:r>
              <a:rPr lang="en-US" dirty="0"/>
              <a:t>Click to edit Master text styles</a:t>
            </a:r>
          </a:p>
        </p:txBody>
      </p:sp>
      <p:sp>
        <p:nvSpPr>
          <p:cNvPr id="4" name="Text Placeholder 3"/>
          <p:cNvSpPr>
            <a:spLocks noGrp="1"/>
          </p:cNvSpPr>
          <p:nvPr>
            <p:ph type="body" sz="quarter" idx="11"/>
          </p:nvPr>
        </p:nvSpPr>
        <p:spPr>
          <a:xfrm>
            <a:off x="628650" y="1649413"/>
            <a:ext cx="3681413" cy="3851275"/>
          </a:xfrm>
        </p:spPr>
        <p:txBody>
          <a:bodyPr>
            <a:normAutofit/>
          </a:bodyPr>
          <a:lstStyle>
            <a:lvl1pPr>
              <a:buClr>
                <a:srgbClr val="EB5E57"/>
              </a:buClr>
              <a:defRPr sz="2400">
                <a:solidFill>
                  <a:srgbClr val="37394C"/>
                </a:solidFill>
              </a:defRPr>
            </a:lvl1pPr>
            <a:lvl2pPr>
              <a:buClr>
                <a:srgbClr val="EB5E57"/>
              </a:buClr>
              <a:defRPr sz="2000">
                <a:solidFill>
                  <a:srgbClr val="37394C"/>
                </a:solidFill>
              </a:defRPr>
            </a:lvl2pPr>
            <a:lvl3pPr>
              <a:buClr>
                <a:srgbClr val="EB5E57"/>
              </a:buClr>
              <a:defRPr sz="1800">
                <a:solidFill>
                  <a:srgbClr val="37394C"/>
                </a:solidFill>
              </a:defRPr>
            </a:lvl3pPr>
            <a:lvl4pPr>
              <a:buClr>
                <a:srgbClr val="EB5E57"/>
              </a:buClr>
              <a:defRPr sz="1600">
                <a:solidFill>
                  <a:srgbClr val="37394C"/>
                </a:solidFill>
              </a:defRPr>
            </a:lvl4pPr>
            <a:lvl5pPr>
              <a:buClr>
                <a:srgbClr val="EB5E57"/>
              </a:buClr>
              <a:defRPr sz="1600">
                <a:solidFill>
                  <a:srgbClr val="37394C"/>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5"/>
          <p:cNvSpPr>
            <a:spLocks noGrp="1"/>
          </p:cNvSpPr>
          <p:nvPr>
            <p:ph type="body" sz="quarter" idx="12"/>
          </p:nvPr>
        </p:nvSpPr>
        <p:spPr>
          <a:xfrm>
            <a:off x="4862513" y="1649413"/>
            <a:ext cx="3690495" cy="3851275"/>
          </a:xfrm>
        </p:spPr>
        <p:txBody>
          <a:bodyPr>
            <a:normAutofit/>
          </a:bodyPr>
          <a:lstStyle>
            <a:lvl1pPr>
              <a:buClr>
                <a:srgbClr val="EB5E57"/>
              </a:buClr>
              <a:defRPr sz="2400">
                <a:solidFill>
                  <a:srgbClr val="37394C"/>
                </a:solidFill>
              </a:defRPr>
            </a:lvl1pPr>
            <a:lvl2pPr>
              <a:buClr>
                <a:srgbClr val="EB5E57"/>
              </a:buClr>
              <a:defRPr sz="2000">
                <a:solidFill>
                  <a:srgbClr val="37394C"/>
                </a:solidFill>
              </a:defRPr>
            </a:lvl2pPr>
            <a:lvl3pPr>
              <a:buClr>
                <a:srgbClr val="EB5E57"/>
              </a:buClr>
              <a:defRPr sz="1800">
                <a:solidFill>
                  <a:srgbClr val="37394C"/>
                </a:solidFill>
              </a:defRPr>
            </a:lvl3pPr>
            <a:lvl4pPr>
              <a:buClr>
                <a:srgbClr val="EB5E57"/>
              </a:buClr>
              <a:defRPr sz="1600">
                <a:solidFill>
                  <a:srgbClr val="37394C"/>
                </a:solidFill>
              </a:defRPr>
            </a:lvl4pPr>
            <a:lvl5pPr>
              <a:buClr>
                <a:srgbClr val="EB5E57"/>
              </a:buClr>
              <a:defRPr sz="1600">
                <a:solidFill>
                  <a:srgbClr val="37394C"/>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67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image slide">
    <p:spTree>
      <p:nvGrpSpPr>
        <p:cNvPr id="1" name=""/>
        <p:cNvGrpSpPr/>
        <p:nvPr/>
      </p:nvGrpSpPr>
      <p:grpSpPr>
        <a:xfrm>
          <a:off x="0" y="0"/>
          <a:ext cx="0" cy="0"/>
          <a:chOff x="0" y="0"/>
          <a:chExt cx="0" cy="0"/>
        </a:xfrm>
      </p:grpSpPr>
      <p:pic>
        <p:nvPicPr>
          <p:cNvPr id="10" name="Picture 5"/>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13" name="Straight Connector 12"/>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EB5E57"/>
                </a:solidFill>
              </a:defRPr>
            </a:lvl1pPr>
          </a:lstStyle>
          <a:p>
            <a:r>
              <a:rPr lang="en-US" dirty="0"/>
              <a:t>Click to edit Master title style</a:t>
            </a:r>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EB5E57"/>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dirty="0"/>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EB5E57"/>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EB5E57"/>
              </a:buClr>
              <a:defRPr sz="1600">
                <a:solidFill>
                  <a:srgbClr val="37394C"/>
                </a:solidFill>
              </a:defRPr>
            </a:lvl1pPr>
            <a:lvl2pPr>
              <a:defRPr sz="1600"/>
            </a:lvl2pPr>
            <a:lvl3pPr>
              <a:defRPr sz="1600"/>
            </a:lvl3pPr>
            <a:lvl4pPr>
              <a:defRPr sz="1600"/>
            </a:lvl4pPr>
            <a:lvl5pPr>
              <a:defRPr sz="1600"/>
            </a:lvl5pPr>
          </a:lstStyle>
          <a:p>
            <a:pPr lvl="0"/>
            <a:r>
              <a:rPr lang="en-US" dirty="0"/>
              <a:t>Click to edit Master text styles</a:t>
            </a:r>
          </a:p>
        </p:txBody>
      </p:sp>
      <p:sp>
        <p:nvSpPr>
          <p:cNvPr id="45" name="Picture Placeholder 44"/>
          <p:cNvSpPr>
            <a:spLocks noGrp="1"/>
          </p:cNvSpPr>
          <p:nvPr>
            <p:ph type="pic" sz="quarter" idx="14"/>
          </p:nvPr>
        </p:nvSpPr>
        <p:spPr>
          <a:xfrm>
            <a:off x="4579833" y="464695"/>
            <a:ext cx="4167187" cy="5111646"/>
          </a:xfrm>
          <a:ln w="120650">
            <a:solidFill>
              <a:srgbClr val="37394C"/>
            </a:solidFill>
            <a:round/>
          </a:ln>
        </p:spPr>
        <p:txBody>
          <a:bodyPr rtlCol="0">
            <a:normAutofit/>
          </a:bodyPr>
          <a:lstStyle/>
          <a:p>
            <a:pPr lvl="0"/>
            <a:r>
              <a:rPr lang="en-US" noProof="0"/>
              <a:t>Click icon to add picture</a:t>
            </a:r>
            <a:endParaRPr lang="en-US" noProof="0" dirty="0"/>
          </a:p>
        </p:txBody>
      </p:sp>
      <p:pic>
        <p:nvPicPr>
          <p:cNvPr id="15" name="Picture 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5588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utiple image and text slide">
    <p:spTree>
      <p:nvGrpSpPr>
        <p:cNvPr id="1" name=""/>
        <p:cNvGrpSpPr/>
        <p:nvPr/>
      </p:nvGrpSpPr>
      <p:grpSpPr>
        <a:xfrm>
          <a:off x="0" y="0"/>
          <a:ext cx="0" cy="0"/>
          <a:chOff x="0" y="0"/>
          <a:chExt cx="0" cy="0"/>
        </a:xfrm>
      </p:grpSpPr>
      <p:pic>
        <p:nvPicPr>
          <p:cNvPr id="15" name="Picture 5"/>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636588" y="6153150"/>
            <a:ext cx="1857375"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6"/>
          <p:cNvSpPr txBox="1">
            <a:spLocks noChangeArrowheads="1"/>
          </p:cNvSpPr>
          <p:nvPr/>
        </p:nvSpPr>
        <p:spPr bwMode="auto">
          <a:xfrm>
            <a:off x="3536950" y="6191250"/>
            <a:ext cx="207010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912813" fontAlgn="base">
              <a:spcBef>
                <a:spcPct val="0"/>
              </a:spcBef>
              <a:spcAft>
                <a:spcPct val="0"/>
              </a:spcAft>
              <a:defRPr>
                <a:solidFill>
                  <a:schemeClr val="tx1"/>
                </a:solidFill>
                <a:latin typeface="Arial" charset="0"/>
              </a:defRPr>
            </a:lvl6pPr>
            <a:lvl7pPr marL="2971800" indent="-228600" defTabSz="912813" fontAlgn="base">
              <a:spcBef>
                <a:spcPct val="0"/>
              </a:spcBef>
              <a:spcAft>
                <a:spcPct val="0"/>
              </a:spcAft>
              <a:defRPr>
                <a:solidFill>
                  <a:schemeClr val="tx1"/>
                </a:solidFill>
                <a:latin typeface="Arial" charset="0"/>
              </a:defRPr>
            </a:lvl7pPr>
            <a:lvl8pPr marL="3429000" indent="-228600" defTabSz="912813" fontAlgn="base">
              <a:spcBef>
                <a:spcPct val="0"/>
              </a:spcBef>
              <a:spcAft>
                <a:spcPct val="0"/>
              </a:spcAft>
              <a:defRPr>
                <a:solidFill>
                  <a:schemeClr val="tx1"/>
                </a:solidFill>
                <a:latin typeface="Arial" charset="0"/>
              </a:defRPr>
            </a:lvl8pPr>
            <a:lvl9pPr marL="3886200" indent="-228600" defTabSz="912813" fontAlgn="base">
              <a:spcBef>
                <a:spcPct val="0"/>
              </a:spcBef>
              <a:spcAft>
                <a:spcPct val="0"/>
              </a:spcAft>
              <a:defRPr>
                <a:solidFill>
                  <a:schemeClr val="tx1"/>
                </a:solidFill>
                <a:latin typeface="Arial" charset="0"/>
              </a:defRPr>
            </a:lvl9pPr>
          </a:lstStyle>
          <a:p>
            <a:pPr eaLnBrk="1" hangingPunct="1"/>
            <a:r>
              <a:rPr lang="en-US" altLang="x-none" sz="1100">
                <a:solidFill>
                  <a:srgbClr val="37394C"/>
                </a:solidFill>
              </a:rPr>
              <a:t>www.gofalcymdeithasol.cymru</a:t>
            </a:r>
          </a:p>
          <a:p>
            <a:pPr eaLnBrk="1" hangingPunct="1"/>
            <a:r>
              <a:rPr lang="en-US" altLang="x-none" sz="1100">
                <a:solidFill>
                  <a:srgbClr val="37394C"/>
                </a:solidFill>
              </a:rPr>
              <a:t>www.socialcare.wales</a:t>
            </a:r>
          </a:p>
        </p:txBody>
      </p:sp>
      <p:cxnSp>
        <p:nvCxnSpPr>
          <p:cNvPr id="17" name="Straight Connector 16"/>
          <p:cNvCxnSpPr/>
          <p:nvPr/>
        </p:nvCxnSpPr>
        <p:spPr>
          <a:xfrm>
            <a:off x="0" y="5957888"/>
            <a:ext cx="9144000" cy="0"/>
          </a:xfrm>
          <a:prstGeom prst="line">
            <a:avLst/>
          </a:prstGeom>
          <a:ln w="12700">
            <a:solidFill>
              <a:srgbClr val="16AD8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23888" y="390607"/>
            <a:ext cx="3678289" cy="913538"/>
          </a:xfrm>
          <a:prstGeom prst="rect">
            <a:avLst/>
          </a:prstGeom>
        </p:spPr>
        <p:txBody>
          <a:bodyPr anchor="t">
            <a:normAutofit/>
          </a:bodyPr>
          <a:lstStyle>
            <a:lvl1pPr>
              <a:defRPr sz="2800">
                <a:solidFill>
                  <a:srgbClr val="EB5E57"/>
                </a:solidFill>
              </a:defRPr>
            </a:lvl1pPr>
          </a:lstStyle>
          <a:p>
            <a:r>
              <a:rPr lang="en-US" dirty="0"/>
              <a:t>Click to edit Master title style</a:t>
            </a:r>
          </a:p>
        </p:txBody>
      </p:sp>
      <p:sp>
        <p:nvSpPr>
          <p:cNvPr id="3" name="Text Placeholder 2"/>
          <p:cNvSpPr>
            <a:spLocks noGrp="1"/>
          </p:cNvSpPr>
          <p:nvPr>
            <p:ph type="body" idx="1"/>
          </p:nvPr>
        </p:nvSpPr>
        <p:spPr>
          <a:xfrm>
            <a:off x="623888" y="1488919"/>
            <a:ext cx="3678237" cy="646564"/>
          </a:xfrm>
        </p:spPr>
        <p:txBody>
          <a:bodyPr>
            <a:normAutofit/>
          </a:bodyPr>
          <a:lstStyle>
            <a:lvl1pPr marL="0" indent="0">
              <a:buNone/>
              <a:defRPr sz="1800">
                <a:solidFill>
                  <a:srgbClr val="37394C"/>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2" name="Text Placeholder 11"/>
          <p:cNvSpPr>
            <a:spLocks noGrp="1"/>
          </p:cNvSpPr>
          <p:nvPr>
            <p:ph type="body" sz="quarter" idx="10"/>
          </p:nvPr>
        </p:nvSpPr>
        <p:spPr>
          <a:xfrm>
            <a:off x="623888" y="2320257"/>
            <a:ext cx="3678237" cy="557854"/>
          </a:xfrm>
        </p:spPr>
        <p:txBody>
          <a:bodyPr>
            <a:normAutofit/>
          </a:bodyPr>
          <a:lstStyle>
            <a:lvl1pPr>
              <a:buClr>
                <a:srgbClr val="EB5E57"/>
              </a:buClr>
              <a:defRPr sz="1600">
                <a:solidFill>
                  <a:srgbClr val="37394C"/>
                </a:solidFill>
              </a:defRPr>
            </a:lvl1pPr>
            <a:lvl2pPr>
              <a:buClr>
                <a:srgbClr val="16AD85"/>
              </a:buClr>
              <a:defRPr sz="1800">
                <a:solidFill>
                  <a:srgbClr val="37394C"/>
                </a:solidFill>
              </a:defRPr>
            </a:lvl2pPr>
            <a:lvl3pPr>
              <a:buClr>
                <a:srgbClr val="16AD85"/>
              </a:buClr>
              <a:defRPr sz="1800">
                <a:solidFill>
                  <a:srgbClr val="37394C"/>
                </a:solidFill>
              </a:defRPr>
            </a:lvl3pPr>
            <a:lvl4pPr>
              <a:buClr>
                <a:srgbClr val="16AD85"/>
              </a:buClr>
              <a:defRPr sz="1800">
                <a:solidFill>
                  <a:srgbClr val="37394C"/>
                </a:solidFill>
              </a:defRPr>
            </a:lvl4pPr>
            <a:lvl5pPr>
              <a:buClr>
                <a:srgbClr val="16AD85"/>
              </a:buClr>
              <a:defRPr sz="1800">
                <a:solidFill>
                  <a:srgbClr val="37394C"/>
                </a:solidFill>
              </a:defRPr>
            </a:lvl5pPr>
          </a:lstStyle>
          <a:p>
            <a:pPr lvl="0"/>
            <a:r>
              <a:rPr lang="en-US" dirty="0"/>
              <a:t>Click to edit Master text styles</a:t>
            </a:r>
          </a:p>
        </p:txBody>
      </p:sp>
      <p:sp>
        <p:nvSpPr>
          <p:cNvPr id="39" name="Text Placeholder 38"/>
          <p:cNvSpPr>
            <a:spLocks noGrp="1"/>
          </p:cNvSpPr>
          <p:nvPr>
            <p:ph type="body" sz="quarter" idx="11"/>
          </p:nvPr>
        </p:nvSpPr>
        <p:spPr>
          <a:xfrm>
            <a:off x="636588" y="3200128"/>
            <a:ext cx="3665537" cy="862480"/>
          </a:xfrm>
        </p:spPr>
        <p:txBody>
          <a:bodyPr>
            <a:noAutofit/>
          </a:bodyPr>
          <a:lstStyle>
            <a:lvl1pPr marL="0" indent="0">
              <a:buNone/>
              <a:defRPr sz="2800">
                <a:solidFill>
                  <a:srgbClr val="EB5E57"/>
                </a:solidFill>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dirty="0"/>
              <a:t>Click to edit Master text styles</a:t>
            </a:r>
          </a:p>
        </p:txBody>
      </p:sp>
      <p:sp>
        <p:nvSpPr>
          <p:cNvPr id="41" name="Text Placeholder 40"/>
          <p:cNvSpPr>
            <a:spLocks noGrp="1"/>
          </p:cNvSpPr>
          <p:nvPr>
            <p:ph type="body" sz="quarter" idx="12"/>
          </p:nvPr>
        </p:nvSpPr>
        <p:spPr>
          <a:xfrm>
            <a:off x="636588" y="4248746"/>
            <a:ext cx="3665537" cy="667739"/>
          </a:xfrm>
        </p:spPr>
        <p:txBody>
          <a:bodyPr>
            <a:noAutofit/>
          </a:bodyPr>
          <a:lstStyle>
            <a:lvl1pPr marL="0" indent="0">
              <a:buNone/>
              <a:defRPr sz="1800">
                <a:solidFill>
                  <a:srgbClr val="37394C"/>
                </a:solidFill>
              </a:defRPr>
            </a:lvl1pPr>
            <a:lvl2pPr marL="457200" indent="0">
              <a:buNone/>
              <a:defRPr sz="1800">
                <a:solidFill>
                  <a:srgbClr val="37394C"/>
                </a:solidFill>
              </a:defRPr>
            </a:lvl2pPr>
            <a:lvl3pPr marL="914400" indent="0">
              <a:buNone/>
              <a:defRPr sz="1800">
                <a:solidFill>
                  <a:srgbClr val="37394C"/>
                </a:solidFill>
              </a:defRPr>
            </a:lvl3pPr>
            <a:lvl4pPr marL="1371600" indent="0">
              <a:buNone/>
              <a:defRPr sz="1800">
                <a:solidFill>
                  <a:srgbClr val="37394C"/>
                </a:solidFill>
              </a:defRPr>
            </a:lvl4pPr>
            <a:lvl5pPr marL="1828800" indent="0">
              <a:buNone/>
              <a:defRPr sz="1800">
                <a:solidFill>
                  <a:srgbClr val="37394C"/>
                </a:solidFill>
              </a:defRPr>
            </a:lvl5pPr>
          </a:lstStyle>
          <a:p>
            <a:pPr lvl="0"/>
            <a:r>
              <a:rPr lang="en-US"/>
              <a:t>Click to edit Master text styles</a:t>
            </a:r>
          </a:p>
        </p:txBody>
      </p:sp>
      <p:sp>
        <p:nvSpPr>
          <p:cNvPr id="43" name="Text Placeholder 42"/>
          <p:cNvSpPr>
            <a:spLocks noGrp="1"/>
          </p:cNvSpPr>
          <p:nvPr>
            <p:ph type="body" sz="quarter" idx="13"/>
          </p:nvPr>
        </p:nvSpPr>
        <p:spPr>
          <a:xfrm>
            <a:off x="636588" y="5100160"/>
            <a:ext cx="3665537" cy="554522"/>
          </a:xfrm>
        </p:spPr>
        <p:txBody>
          <a:bodyPr>
            <a:noAutofit/>
          </a:bodyPr>
          <a:lstStyle>
            <a:lvl1pPr>
              <a:buClr>
                <a:srgbClr val="EB5E57"/>
              </a:buClr>
              <a:defRPr sz="1600">
                <a:solidFill>
                  <a:srgbClr val="37394C"/>
                </a:solidFill>
              </a:defRPr>
            </a:lvl1pPr>
            <a:lvl2pPr>
              <a:defRPr sz="1600"/>
            </a:lvl2pPr>
            <a:lvl3pPr>
              <a:defRPr sz="1600"/>
            </a:lvl3pPr>
            <a:lvl4pPr>
              <a:defRPr sz="1600"/>
            </a:lvl4pPr>
            <a:lvl5pPr>
              <a:defRPr sz="1600"/>
            </a:lvl5pPr>
          </a:lstStyle>
          <a:p>
            <a:pPr lvl="0"/>
            <a:r>
              <a:rPr lang="en-US" dirty="0"/>
              <a:t>Click to edit Master text styles</a:t>
            </a:r>
          </a:p>
        </p:txBody>
      </p:sp>
      <p:sp>
        <p:nvSpPr>
          <p:cNvPr id="45" name="Picture Placeholder 44"/>
          <p:cNvSpPr>
            <a:spLocks noGrp="1"/>
          </p:cNvSpPr>
          <p:nvPr>
            <p:ph type="pic" sz="quarter" idx="14"/>
          </p:nvPr>
        </p:nvSpPr>
        <p:spPr>
          <a:xfrm>
            <a:off x="4579834"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3" name="Picture Placeholder 44"/>
          <p:cNvSpPr>
            <a:spLocks noGrp="1"/>
          </p:cNvSpPr>
          <p:nvPr>
            <p:ph type="pic" sz="quarter" idx="15"/>
          </p:nvPr>
        </p:nvSpPr>
        <p:spPr>
          <a:xfrm>
            <a:off x="6850845" y="464696"/>
            <a:ext cx="1993354" cy="1855562"/>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sp>
        <p:nvSpPr>
          <p:cNvPr id="14" name="Picture Placeholder 44"/>
          <p:cNvSpPr>
            <a:spLocks noGrp="1"/>
          </p:cNvSpPr>
          <p:nvPr>
            <p:ph type="pic" sz="quarter" idx="16"/>
          </p:nvPr>
        </p:nvSpPr>
        <p:spPr>
          <a:xfrm>
            <a:off x="4579833" y="2599184"/>
            <a:ext cx="4264365" cy="3055498"/>
          </a:xfrm>
          <a:ln w="120650">
            <a:solidFill>
              <a:srgbClr val="37394C"/>
            </a:solidFill>
            <a:round/>
          </a:ln>
        </p:spPr>
        <p:txBody>
          <a:bodyPr rtlCol="0">
            <a:normAutofit/>
          </a:bodyPr>
          <a:lstStyle>
            <a:lvl1pPr>
              <a:defRPr sz="1800"/>
            </a:lvl1pPr>
          </a:lstStyle>
          <a:p>
            <a:pPr lvl="0"/>
            <a:r>
              <a:rPr lang="en-US" noProof="0"/>
              <a:t>Click icon to add picture</a:t>
            </a:r>
            <a:endParaRPr lang="en-US" noProof="0" dirty="0"/>
          </a:p>
        </p:txBody>
      </p:sp>
      <p:pic>
        <p:nvPicPr>
          <p:cNvPr id="18" name="Picture 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bwMode="auto">
          <a:xfrm>
            <a:off x="6932623" y="6066509"/>
            <a:ext cx="1569431" cy="671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364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628650" y="2871788"/>
            <a:ext cx="788670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x-none" dirty="0"/>
              <a:t>Click to edit Master text styles</a:t>
            </a:r>
          </a:p>
          <a:p>
            <a:pPr lvl="1"/>
            <a:r>
              <a:rPr lang="en-US" altLang="x-none" dirty="0"/>
              <a:t>Second level</a:t>
            </a:r>
          </a:p>
          <a:p>
            <a:pPr lvl="2"/>
            <a:r>
              <a:rPr lang="en-US" altLang="x-none" dirty="0"/>
              <a:t>Third level</a:t>
            </a:r>
          </a:p>
          <a:p>
            <a:pPr lvl="3"/>
            <a:r>
              <a:rPr lang="en-US" altLang="x-none" dirty="0"/>
              <a:t>Fourth level</a:t>
            </a:r>
          </a:p>
          <a:p>
            <a:pPr lvl="4"/>
            <a:r>
              <a:rPr lang="en-US" altLang="x-none" dirty="0"/>
              <a:t>Fifth level</a:t>
            </a:r>
          </a:p>
        </p:txBody>
      </p:sp>
      <p:sp>
        <p:nvSpPr>
          <p:cNvPr id="1027" name="Title Placeholder 1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x-none" dirty="0"/>
              <a:t>Click to edit Master title style</a:t>
            </a:r>
          </a:p>
        </p:txBody>
      </p:sp>
      <p:sp>
        <p:nvSpPr>
          <p:cNvPr id="13" name="Footer Placeholder 12"/>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defTabSz="914377"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7" r:id="rId17"/>
    <p:sldLayoutId id="2147483718" r:id="rId18"/>
  </p:sldLayoutIdLst>
  <p:txStyles>
    <p:titleStyle>
      <a:lvl1pPr algn="l" rtl="0" eaLnBrk="1" fontAlgn="base" hangingPunct="1">
        <a:lnSpc>
          <a:spcPct val="90000"/>
        </a:lnSpc>
        <a:spcBef>
          <a:spcPct val="0"/>
        </a:spcBef>
        <a:spcAft>
          <a:spcPct val="0"/>
        </a:spcAft>
        <a:defRPr sz="4400" kern="1200">
          <a:solidFill>
            <a:srgbClr val="37394C"/>
          </a:solidFill>
          <a:latin typeface="+mj-lt"/>
          <a:ea typeface="+mj-ea"/>
          <a:cs typeface="+mj-cs"/>
        </a:defRPr>
      </a:lvl1pPr>
      <a:lvl2pPr algn="l" rtl="0" eaLnBrk="1" fontAlgn="base" hangingPunct="1">
        <a:lnSpc>
          <a:spcPct val="90000"/>
        </a:lnSpc>
        <a:spcBef>
          <a:spcPct val="0"/>
        </a:spcBef>
        <a:spcAft>
          <a:spcPct val="0"/>
        </a:spcAft>
        <a:defRPr sz="4400">
          <a:solidFill>
            <a:srgbClr val="37394C"/>
          </a:solidFill>
          <a:latin typeface="Arial" charset="0"/>
        </a:defRPr>
      </a:lvl2pPr>
      <a:lvl3pPr algn="l" rtl="0" eaLnBrk="1" fontAlgn="base" hangingPunct="1">
        <a:lnSpc>
          <a:spcPct val="90000"/>
        </a:lnSpc>
        <a:spcBef>
          <a:spcPct val="0"/>
        </a:spcBef>
        <a:spcAft>
          <a:spcPct val="0"/>
        </a:spcAft>
        <a:defRPr sz="4400">
          <a:solidFill>
            <a:srgbClr val="37394C"/>
          </a:solidFill>
          <a:latin typeface="Arial" charset="0"/>
        </a:defRPr>
      </a:lvl3pPr>
      <a:lvl4pPr algn="l" rtl="0" eaLnBrk="1" fontAlgn="base" hangingPunct="1">
        <a:lnSpc>
          <a:spcPct val="90000"/>
        </a:lnSpc>
        <a:spcBef>
          <a:spcPct val="0"/>
        </a:spcBef>
        <a:spcAft>
          <a:spcPct val="0"/>
        </a:spcAft>
        <a:defRPr sz="4400">
          <a:solidFill>
            <a:srgbClr val="37394C"/>
          </a:solidFill>
          <a:latin typeface="Arial" charset="0"/>
        </a:defRPr>
      </a:lvl4pPr>
      <a:lvl5pPr algn="l" rtl="0" eaLnBrk="1" fontAlgn="base" hangingPunct="1">
        <a:lnSpc>
          <a:spcPct val="90000"/>
        </a:lnSpc>
        <a:spcBef>
          <a:spcPct val="0"/>
        </a:spcBef>
        <a:spcAft>
          <a:spcPct val="0"/>
        </a:spcAft>
        <a:defRPr sz="4400">
          <a:solidFill>
            <a:srgbClr val="37394C"/>
          </a:solidFill>
          <a:latin typeface="Arial" charset="0"/>
        </a:defRPr>
      </a:lvl5pPr>
      <a:lvl6pPr marL="457200" algn="l" rtl="0" eaLnBrk="1" fontAlgn="base" hangingPunct="1">
        <a:lnSpc>
          <a:spcPct val="90000"/>
        </a:lnSpc>
        <a:spcBef>
          <a:spcPct val="0"/>
        </a:spcBef>
        <a:spcAft>
          <a:spcPct val="0"/>
        </a:spcAft>
        <a:defRPr sz="4400">
          <a:solidFill>
            <a:srgbClr val="37394C"/>
          </a:solidFill>
          <a:latin typeface="Arial" charset="0"/>
        </a:defRPr>
      </a:lvl6pPr>
      <a:lvl7pPr marL="914400" algn="l" rtl="0" eaLnBrk="1" fontAlgn="base" hangingPunct="1">
        <a:lnSpc>
          <a:spcPct val="90000"/>
        </a:lnSpc>
        <a:spcBef>
          <a:spcPct val="0"/>
        </a:spcBef>
        <a:spcAft>
          <a:spcPct val="0"/>
        </a:spcAft>
        <a:defRPr sz="4400">
          <a:solidFill>
            <a:srgbClr val="37394C"/>
          </a:solidFill>
          <a:latin typeface="Arial" charset="0"/>
        </a:defRPr>
      </a:lvl7pPr>
      <a:lvl8pPr marL="1371600" algn="l" rtl="0" eaLnBrk="1" fontAlgn="base" hangingPunct="1">
        <a:lnSpc>
          <a:spcPct val="90000"/>
        </a:lnSpc>
        <a:spcBef>
          <a:spcPct val="0"/>
        </a:spcBef>
        <a:spcAft>
          <a:spcPct val="0"/>
        </a:spcAft>
        <a:defRPr sz="4400">
          <a:solidFill>
            <a:srgbClr val="37394C"/>
          </a:solidFill>
          <a:latin typeface="Arial" charset="0"/>
        </a:defRPr>
      </a:lvl8pPr>
      <a:lvl9pPr marL="1828800" algn="l" rtl="0" eaLnBrk="1" fontAlgn="base" hangingPunct="1">
        <a:lnSpc>
          <a:spcPct val="90000"/>
        </a:lnSpc>
        <a:spcBef>
          <a:spcPct val="0"/>
        </a:spcBef>
        <a:spcAft>
          <a:spcPct val="0"/>
        </a:spcAft>
        <a:defRPr sz="4400">
          <a:solidFill>
            <a:srgbClr val="37394C"/>
          </a:solidFill>
          <a:latin typeface="Arial"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rgbClr val="37394C"/>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rgbClr val="EB5E57"/>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rgbClr val="37394C"/>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22.png"/></Relationships>
</file>

<file path=ppt/slides/_rels/slide13.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6.png"/><Relationship Id="rId7" Type="http://schemas.openxmlformats.org/officeDocument/2006/relationships/diagramColors" Target="../diagrams/colors4.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7.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6.png"/><Relationship Id="rId7" Type="http://schemas.openxmlformats.org/officeDocument/2006/relationships/diagramColors" Target="../diagrams/colors5.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22.png"/></Relationships>
</file>

<file path=ppt/slides/_rels/slide21.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22.png"/></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6.png"/><Relationship Id="rId7" Type="http://schemas.openxmlformats.org/officeDocument/2006/relationships/diagramColors" Target="../diagrams/colors1.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Placeholder 4"/>
          <p:cNvSpPr>
            <a:spLocks noGrp="1"/>
          </p:cNvSpPr>
          <p:nvPr>
            <p:ph type="title" idx="4294967295"/>
          </p:nvPr>
        </p:nvSpPr>
        <p:spPr bwMode="auto">
          <a:xfrm>
            <a:off x="628650" y="2308225"/>
            <a:ext cx="3759200" cy="1023938"/>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en-GB" altLang="x-none" sz="2800" b="0" i="0" u="none" strike="noStrike" kern="1200" cap="none" spc="0" normalizeH="0" baseline="0" noProof="0">
                <a:ln>
                  <a:noFill/>
                </a:ln>
                <a:solidFill>
                  <a:srgbClr val="37394C"/>
                </a:solidFill>
                <a:effectLst/>
                <a:uLnTx/>
                <a:uFillTx/>
                <a:latin typeface="+mn-lt"/>
                <a:ea typeface="+mn-ea"/>
                <a:cs typeface="+mn-cs"/>
              </a:rPr>
              <a:t>Leading quality as a Responsible individual </a:t>
            </a:r>
            <a:endParaRPr kumimoji="0" lang="x-none" altLang="x-none" sz="2800" b="0" i="0" u="none" strike="noStrike" kern="1200" cap="none" spc="0" normalizeH="0" baseline="0" noProof="0">
              <a:ln>
                <a:noFill/>
              </a:ln>
              <a:solidFill>
                <a:srgbClr val="37394C"/>
              </a:solidFill>
              <a:effectLst/>
              <a:uLnTx/>
              <a:uFillTx/>
              <a:latin typeface="+mn-lt"/>
              <a:ea typeface="+mn-ea"/>
              <a:cs typeface="+mn-cs"/>
            </a:endParaRPr>
          </a:p>
        </p:txBody>
      </p:sp>
      <p:sp>
        <p:nvSpPr>
          <p:cNvPr id="11" name="Text Placeholder 10"/>
          <p:cNvSpPr>
            <a:spLocks noGrp="1"/>
          </p:cNvSpPr>
          <p:nvPr>
            <p:ph type="body" sz="quarter" idx="14"/>
          </p:nvPr>
        </p:nvSpPr>
        <p:spPr>
          <a:xfrm>
            <a:off x="628486" y="3857401"/>
            <a:ext cx="3759447" cy="569541"/>
          </a:xfrm>
        </p:spPr>
        <p:txBody>
          <a:bodyPr>
            <a:noAutofit/>
          </a:bodyPr>
          <a:lstStyle/>
          <a:p>
            <a:r>
              <a:rPr lang="en-GB" sz="1800"/>
              <a:t>Embedding strengths-based </a:t>
            </a:r>
            <a:r>
              <a:rPr lang="en-GB" sz="1800" dirty="0"/>
              <a:t>practice </a:t>
            </a:r>
          </a:p>
        </p:txBody>
      </p:sp>
      <p:pic>
        <p:nvPicPr>
          <p:cNvPr id="2" name="Picture 1">
            <a:extLst>
              <a:ext uri="{FF2B5EF4-FFF2-40B4-BE49-F238E27FC236}">
                <a16:creationId xmlns:a16="http://schemas.microsoft.com/office/drawing/2014/main" id="{C8355700-D3E9-4469-92F1-DFD07A131404}"/>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572000" y="309717"/>
            <a:ext cx="1636158" cy="98184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BE2F755-CEDB-0D3C-14B5-E0EB5FD59DEB}"/>
              </a:ext>
            </a:extLst>
          </p:cNvPr>
          <p:cNvSpPr>
            <a:spLocks noGrp="1"/>
          </p:cNvSpPr>
          <p:nvPr>
            <p:ph type="title" idx="4294967295"/>
          </p:nvPr>
        </p:nvSpPr>
        <p:spPr bwMode="auto">
          <a:xfrm>
            <a:off x="627063" y="782638"/>
            <a:ext cx="7889875" cy="709612"/>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en-US" sz="2800" b="0" i="0" u="none" strike="noStrike" kern="1200" cap="none" spc="0" normalizeH="0" baseline="0" noProof="0">
                <a:ln>
                  <a:noFill/>
                </a:ln>
                <a:solidFill>
                  <a:srgbClr val="EB5E57"/>
                </a:solidFill>
                <a:effectLst/>
                <a:uLnTx/>
                <a:uFillTx/>
                <a:latin typeface="+mn-lt"/>
                <a:ea typeface="+mn-ea"/>
                <a:cs typeface="+mn-cs"/>
              </a:rPr>
              <a:t>Exercise: what does well-being mean to you?</a:t>
            </a:r>
          </a:p>
          <a:p>
            <a:pPr marL="0" marR="0" lvl="0" indent="0" algn="l" defTabSz="914400" rtl="0" eaLnBrk="1" fontAlgn="base" latinLnBrk="0" hangingPunct="1">
              <a:lnSpc>
                <a:spcPct val="90000"/>
              </a:lnSpc>
              <a:spcBef>
                <a:spcPts val="1000"/>
              </a:spcBef>
              <a:spcAft>
                <a:spcPct val="0"/>
              </a:spcAft>
              <a:buClrTx/>
              <a:buSzTx/>
              <a:buFont typeface="Arial" charset="0"/>
              <a:buNone/>
              <a:tabLst/>
              <a:defRPr/>
            </a:pPr>
            <a:endParaRPr kumimoji="0" lang="en-US" sz="2800" b="0" i="0" u="none" strike="noStrike" kern="1200" cap="none" spc="0" normalizeH="0" baseline="0" noProof="0" dirty="0">
              <a:ln>
                <a:noFill/>
              </a:ln>
              <a:solidFill>
                <a:srgbClr val="EB5E57"/>
              </a:solidFill>
              <a:effectLst/>
              <a:uLnTx/>
              <a:uFillTx/>
              <a:latin typeface="+mn-lt"/>
              <a:ea typeface="+mn-ea"/>
              <a:cs typeface="+mn-cs"/>
            </a:endParaRPr>
          </a:p>
        </p:txBody>
      </p:sp>
      <p:sp>
        <p:nvSpPr>
          <p:cNvPr id="5" name="Text Placeholder 4">
            <a:extLst>
              <a:ext uri="{FF2B5EF4-FFF2-40B4-BE49-F238E27FC236}">
                <a16:creationId xmlns:a16="http://schemas.microsoft.com/office/drawing/2014/main" id="{AAB4AF5B-5510-DC4F-A5FB-6683CCEE06F7}"/>
              </a:ext>
            </a:extLst>
          </p:cNvPr>
          <p:cNvSpPr>
            <a:spLocks noGrp="1"/>
          </p:cNvSpPr>
          <p:nvPr>
            <p:ph type="body" sz="quarter" idx="12"/>
          </p:nvPr>
        </p:nvSpPr>
        <p:spPr>
          <a:xfrm>
            <a:off x="662609" y="1649413"/>
            <a:ext cx="7890399" cy="3836987"/>
          </a:xfrm>
        </p:spPr>
        <p:txBody>
          <a:bodyPr>
            <a:noAutofit/>
          </a:bodyPr>
          <a:lstStyle/>
          <a:p>
            <a:r>
              <a:rPr lang="en-US" dirty="0"/>
              <a:t>Take your work hats off and think about </a:t>
            </a:r>
            <a:r>
              <a:rPr lang="en-US"/>
              <a:t>what well-being </a:t>
            </a:r>
            <a:r>
              <a:rPr lang="en-US" dirty="0"/>
              <a:t>means </a:t>
            </a:r>
            <a:r>
              <a:rPr lang="en-US"/>
              <a:t>to you.</a:t>
            </a:r>
            <a:br>
              <a:rPr lang="en-US"/>
            </a:br>
            <a:endParaRPr lang="en-US" dirty="0"/>
          </a:p>
          <a:p>
            <a:pPr>
              <a:lnSpc>
                <a:spcPct val="100000"/>
              </a:lnSpc>
              <a:spcBef>
                <a:spcPts val="0"/>
              </a:spcBef>
            </a:pPr>
            <a:r>
              <a:rPr lang="en-US"/>
              <a:t>What </a:t>
            </a:r>
            <a:r>
              <a:rPr lang="en-US" dirty="0"/>
              <a:t>are </a:t>
            </a:r>
            <a:r>
              <a:rPr lang="en-US"/>
              <a:t>the words </a:t>
            </a:r>
            <a:r>
              <a:rPr lang="en-US" dirty="0"/>
              <a:t>you would </a:t>
            </a:r>
            <a:r>
              <a:rPr lang="en-US"/>
              <a:t>use to describe this?</a:t>
            </a:r>
            <a:br>
              <a:rPr lang="en-US"/>
            </a:br>
            <a:endParaRPr lang="en-US"/>
          </a:p>
          <a:p>
            <a:pPr>
              <a:lnSpc>
                <a:spcPct val="100000"/>
              </a:lnSpc>
              <a:spcBef>
                <a:spcPts val="0"/>
              </a:spcBef>
            </a:pPr>
            <a:r>
              <a:rPr lang="en-GB"/>
              <a:t>What does it really mean when the generic jargon is stripped away?</a:t>
            </a:r>
          </a:p>
        </p:txBody>
      </p:sp>
      <p:pic>
        <p:nvPicPr>
          <p:cNvPr id="7" name="Picture 6">
            <a:extLst>
              <a:ext uri="{FF2B5EF4-FFF2-40B4-BE49-F238E27FC236}">
                <a16:creationId xmlns:a16="http://schemas.microsoft.com/office/drawing/2014/main" id="{4EE0DEEC-4B3D-A18D-2E0A-F1B4216B2B15}"/>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94626" y="6187767"/>
            <a:ext cx="744234" cy="446607"/>
          </a:xfrm>
          <a:prstGeom prst="rect">
            <a:avLst/>
          </a:prstGeom>
        </p:spPr>
      </p:pic>
    </p:spTree>
    <p:extLst>
      <p:ext uri="{BB962C8B-B14F-4D97-AF65-F5344CB8AC3E}">
        <p14:creationId xmlns:p14="http://schemas.microsoft.com/office/powerpoint/2010/main" val="1007210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3CC5624-1A7C-62ED-2E55-81BED90D1471}"/>
              </a:ext>
            </a:extLst>
          </p:cNvPr>
          <p:cNvSpPr>
            <a:spLocks noGrp="1"/>
          </p:cNvSpPr>
          <p:nvPr>
            <p:ph type="title"/>
          </p:nvPr>
        </p:nvSpPr>
        <p:spPr>
          <a:xfrm>
            <a:off x="886834" y="2916857"/>
            <a:ext cx="3765220" cy="1024286"/>
          </a:xfrm>
        </p:spPr>
        <p:txBody>
          <a:bodyPr/>
          <a:lstStyle/>
          <a:p>
            <a:r>
              <a:rPr lang="en-US" sz="4800"/>
              <a:t>Break</a:t>
            </a:r>
            <a:endParaRPr lang="en-US" dirty="0"/>
          </a:p>
        </p:txBody>
      </p:sp>
    </p:spTree>
    <p:extLst>
      <p:ext uri="{BB962C8B-B14F-4D97-AF65-F5344CB8AC3E}">
        <p14:creationId xmlns:p14="http://schemas.microsoft.com/office/powerpoint/2010/main" val="684192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3BD026-DBDF-BA8D-53E3-681F058DCA67}"/>
              </a:ext>
            </a:extLst>
          </p:cNvPr>
          <p:cNvSpPr>
            <a:spLocks noGrp="1"/>
          </p:cNvSpPr>
          <p:nvPr>
            <p:ph type="title" idx="4294967295"/>
          </p:nvPr>
        </p:nvSpPr>
        <p:spPr bwMode="auto">
          <a:xfrm>
            <a:off x="674688" y="365125"/>
            <a:ext cx="3690937" cy="103187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en-US" sz="2800" b="0" i="0" u="none" strike="noStrike" kern="1200" cap="none" spc="0" normalizeH="0" baseline="0" noProof="0">
                <a:ln>
                  <a:noFill/>
                </a:ln>
                <a:solidFill>
                  <a:srgbClr val="EB5E57"/>
                </a:solidFill>
                <a:effectLst/>
                <a:uLnTx/>
                <a:uFillTx/>
                <a:latin typeface="+mn-lt"/>
                <a:ea typeface="+mn-ea"/>
                <a:cs typeface="+mn-cs"/>
              </a:rPr>
              <a:t>Principles for practice </a:t>
            </a:r>
            <a:endParaRPr kumimoji="0" lang="en-US" sz="2800" b="0" i="0" u="none" strike="noStrike" kern="1200" cap="none" spc="0" normalizeH="0" baseline="0" noProof="0" dirty="0">
              <a:ln>
                <a:noFill/>
              </a:ln>
              <a:solidFill>
                <a:srgbClr val="EB5E57"/>
              </a:solidFill>
              <a:effectLst/>
              <a:uLnTx/>
              <a:uFillTx/>
              <a:latin typeface="+mn-lt"/>
              <a:ea typeface="+mn-ea"/>
              <a:cs typeface="+mn-cs"/>
            </a:endParaRPr>
          </a:p>
        </p:txBody>
      </p:sp>
      <p:pic>
        <p:nvPicPr>
          <p:cNvPr id="31" name="Picture 30">
            <a:extLst>
              <a:ext uri="{FF2B5EF4-FFF2-40B4-BE49-F238E27FC236}">
                <a16:creationId xmlns:a16="http://schemas.microsoft.com/office/drawing/2014/main" id="{01B6AA1F-D89C-CD6B-D05A-30FADB7D7860}"/>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94626" y="6187767"/>
            <a:ext cx="744234" cy="446607"/>
          </a:xfrm>
          <a:prstGeom prst="rect">
            <a:avLst/>
          </a:prstGeom>
        </p:spPr>
      </p:pic>
      <p:grpSp>
        <p:nvGrpSpPr>
          <p:cNvPr id="2" name="Group 1">
            <a:extLst>
              <a:ext uri="{FF2B5EF4-FFF2-40B4-BE49-F238E27FC236}">
                <a16:creationId xmlns:a16="http://schemas.microsoft.com/office/drawing/2014/main" id="{F7F3FB30-42E2-DBFE-161C-BCE98A840EF3}"/>
              </a:ext>
              <a:ext uri="{C183D7F6-B498-43B3-948B-1728B52AA6E4}">
                <adec:decorative xmlns:adec="http://schemas.microsoft.com/office/drawing/2017/decorative" val="1"/>
              </a:ext>
            </a:extLst>
          </p:cNvPr>
          <p:cNvGrpSpPr/>
          <p:nvPr/>
        </p:nvGrpSpPr>
        <p:grpSpPr>
          <a:xfrm>
            <a:off x="814857" y="1467151"/>
            <a:ext cx="862888" cy="848546"/>
            <a:chOff x="814857" y="1467151"/>
            <a:chExt cx="862888" cy="848546"/>
          </a:xfrm>
        </p:grpSpPr>
        <p:sp>
          <p:nvSpPr>
            <p:cNvPr id="5" name="Google Shape;207;p7">
              <a:extLst>
                <a:ext uri="{FF2B5EF4-FFF2-40B4-BE49-F238E27FC236}">
                  <a16:creationId xmlns:a16="http://schemas.microsoft.com/office/drawing/2014/main" id="{22C8292C-5271-8686-69B2-B0F3C43D99F3}"/>
                </a:ext>
              </a:extLst>
            </p:cNvPr>
            <p:cNvSpPr/>
            <p:nvPr/>
          </p:nvSpPr>
          <p:spPr>
            <a:xfrm>
              <a:off x="814857" y="1467151"/>
              <a:ext cx="862888" cy="848546"/>
            </a:xfrm>
            <a:prstGeom prst="ellipse">
              <a:avLst/>
            </a:prstGeom>
            <a:solidFill>
              <a:srgbClr val="F392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33" name="Google Shape;208;p7">
              <a:extLst>
                <a:ext uri="{FF2B5EF4-FFF2-40B4-BE49-F238E27FC236}">
                  <a16:creationId xmlns:a16="http://schemas.microsoft.com/office/drawing/2014/main" id="{AFCF66D3-C4D6-8360-3199-02D9BEF3E544}"/>
                </a:ext>
              </a:extLst>
            </p:cNvPr>
            <p:cNvSpPr/>
            <p:nvPr/>
          </p:nvSpPr>
          <p:spPr>
            <a:xfrm>
              <a:off x="996064" y="1645346"/>
              <a:ext cx="500475" cy="492156"/>
            </a:xfrm>
            <a:prstGeom prst="rect">
              <a:avLst/>
            </a:prstGeom>
            <a:blipFill rotWithShape="1">
              <a:blip r:embed="rId4" cstate="email">
                <a:alphaModFix/>
                <a:extLst>
                  <a:ext uri="{28A0092B-C50C-407E-A947-70E740481C1C}">
                    <a14:useLocalDpi xmlns:a14="http://schemas.microsoft.com/office/drawing/2010/main"/>
                  </a:ext>
                </a:extLst>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sp>
        <p:nvSpPr>
          <p:cNvPr id="34" name="Google Shape;209;p7" descr="Llais, dewis a rheolaeth">
            <a:extLst>
              <a:ext uri="{FF2B5EF4-FFF2-40B4-BE49-F238E27FC236}">
                <a16:creationId xmlns:a16="http://schemas.microsoft.com/office/drawing/2014/main" id="{F97ED40D-31D7-2D4A-422C-AE4658D72CA9}"/>
              </a:ext>
            </a:extLst>
          </p:cNvPr>
          <p:cNvSpPr/>
          <p:nvPr/>
        </p:nvSpPr>
        <p:spPr>
          <a:xfrm>
            <a:off x="1862651" y="1467151"/>
            <a:ext cx="2033950" cy="84854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35" name="Google Shape;210;p7" descr="Llais, dewis a rheolaeth&#10;">
            <a:extLst>
              <a:ext uri="{FF2B5EF4-FFF2-40B4-BE49-F238E27FC236}">
                <a16:creationId xmlns:a16="http://schemas.microsoft.com/office/drawing/2014/main" id="{FCFED028-EB7E-6DAF-38BC-BFDEE2B0C4E3}"/>
              </a:ext>
            </a:extLst>
          </p:cNvPr>
          <p:cNvSpPr txBox="1"/>
          <p:nvPr/>
        </p:nvSpPr>
        <p:spPr>
          <a:xfrm>
            <a:off x="1862651" y="1497995"/>
            <a:ext cx="2033950" cy="848546"/>
          </a:xfrm>
          <a:prstGeom prst="rect">
            <a:avLst/>
          </a:prstGeom>
          <a:noFill/>
          <a:ln>
            <a:noFill/>
          </a:ln>
        </p:spPr>
        <p:txBody>
          <a:bodyPr spcFirstLastPara="1" wrap="square" lIns="0" tIns="0" rIns="0" bIns="0" anchor="ctr" anchorCtr="0">
            <a:noAutofit/>
          </a:bodyPr>
          <a:lstStyle/>
          <a:p>
            <a:pPr marL="0" marR="0" lvl="0" indent="0" algn="l" rtl="0">
              <a:lnSpc>
                <a:spcPct val="90000"/>
              </a:lnSpc>
              <a:spcBef>
                <a:spcPts val="0"/>
              </a:spcBef>
              <a:spcAft>
                <a:spcPts val="0"/>
              </a:spcAft>
              <a:buClr>
                <a:schemeClr val="lt1"/>
              </a:buClr>
              <a:buSzPts val="2300"/>
              <a:buFont typeface="Century Gothic"/>
              <a:buNone/>
            </a:pPr>
            <a:r>
              <a:rPr lang="en-GB" sz="2000">
                <a:latin typeface="Arial" panose="020B0604020202020204" pitchFamily="34" charset="0"/>
                <a:ea typeface="Century Gothic"/>
                <a:cs typeface="Arial" panose="020B0604020202020204" pitchFamily="34" charset="0"/>
                <a:sym typeface="Century Gothic"/>
              </a:rPr>
              <a:t>Voice, choice and control</a:t>
            </a:r>
            <a:endParaRPr sz="2000" b="0" i="0" u="none" strike="noStrike" cap="none" dirty="0">
              <a:latin typeface="Arial" panose="020B0604020202020204" pitchFamily="34" charset="0"/>
              <a:ea typeface="Century Gothic"/>
              <a:cs typeface="Arial" panose="020B0604020202020204" pitchFamily="34" charset="0"/>
              <a:sym typeface="Century Gothic"/>
            </a:endParaRPr>
          </a:p>
        </p:txBody>
      </p:sp>
      <p:grpSp>
        <p:nvGrpSpPr>
          <p:cNvPr id="36" name="Group 35">
            <a:extLst>
              <a:ext uri="{FF2B5EF4-FFF2-40B4-BE49-F238E27FC236}">
                <a16:creationId xmlns:a16="http://schemas.microsoft.com/office/drawing/2014/main" id="{FBACC3BD-2DCA-09F4-DC06-B2199C008074}"/>
              </a:ext>
              <a:ext uri="{C183D7F6-B498-43B3-948B-1728B52AA6E4}">
                <adec:decorative xmlns:adec="http://schemas.microsoft.com/office/drawing/2017/decorative" val="1"/>
              </a:ext>
            </a:extLst>
          </p:cNvPr>
          <p:cNvGrpSpPr/>
          <p:nvPr/>
        </p:nvGrpSpPr>
        <p:grpSpPr>
          <a:xfrm>
            <a:off x="4251002" y="1467151"/>
            <a:ext cx="862888" cy="848546"/>
            <a:chOff x="4251002" y="1467151"/>
            <a:chExt cx="862888" cy="848546"/>
          </a:xfrm>
        </p:grpSpPr>
        <p:sp>
          <p:nvSpPr>
            <p:cNvPr id="37" name="Google Shape;211;p7">
              <a:extLst>
                <a:ext uri="{FF2B5EF4-FFF2-40B4-BE49-F238E27FC236}">
                  <a16:creationId xmlns:a16="http://schemas.microsoft.com/office/drawing/2014/main" id="{65243878-018B-F379-6A6A-48FF22469132}"/>
                </a:ext>
              </a:extLst>
            </p:cNvPr>
            <p:cNvSpPr/>
            <p:nvPr/>
          </p:nvSpPr>
          <p:spPr>
            <a:xfrm>
              <a:off x="4251002" y="1467151"/>
              <a:ext cx="862888" cy="848546"/>
            </a:xfrm>
            <a:prstGeom prst="ellipse">
              <a:avLst/>
            </a:prstGeom>
            <a:solidFill>
              <a:srgbClr val="6F39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38" name="Google Shape;212;p7">
              <a:extLst>
                <a:ext uri="{FF2B5EF4-FFF2-40B4-BE49-F238E27FC236}">
                  <a16:creationId xmlns:a16="http://schemas.microsoft.com/office/drawing/2014/main" id="{C8887015-A47A-827B-2B0C-2D52754E89CE}"/>
                </a:ext>
              </a:extLst>
            </p:cNvPr>
            <p:cNvSpPr/>
            <p:nvPr/>
          </p:nvSpPr>
          <p:spPr>
            <a:xfrm>
              <a:off x="4432209" y="1645346"/>
              <a:ext cx="500475" cy="492156"/>
            </a:xfrm>
            <a:prstGeom prst="rect">
              <a:avLst/>
            </a:prstGeom>
            <a:blipFill rotWithShape="1">
              <a:blip r:embed="rId5" cstate="email">
                <a:alphaModFix/>
                <a:extLst>
                  <a:ext uri="{28A0092B-C50C-407E-A947-70E740481C1C}">
                    <a14:useLocalDpi xmlns:a14="http://schemas.microsoft.com/office/drawing/2010/main"/>
                  </a:ext>
                </a:extLst>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sp>
        <p:nvSpPr>
          <p:cNvPr id="39" name="Google Shape;213;p7" descr="Cyd-gynhyrchu&#10;">
            <a:extLst>
              <a:ext uri="{FF2B5EF4-FFF2-40B4-BE49-F238E27FC236}">
                <a16:creationId xmlns:a16="http://schemas.microsoft.com/office/drawing/2014/main" id="{E4167AE7-5515-453A-169B-368EE0C40F8E}"/>
              </a:ext>
            </a:extLst>
          </p:cNvPr>
          <p:cNvSpPr/>
          <p:nvPr/>
        </p:nvSpPr>
        <p:spPr>
          <a:xfrm>
            <a:off x="5298795" y="1467151"/>
            <a:ext cx="2033950" cy="84854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40" name="Google Shape;214;p7" descr="Cyd-gynhyrchu&#10;">
            <a:extLst>
              <a:ext uri="{FF2B5EF4-FFF2-40B4-BE49-F238E27FC236}">
                <a16:creationId xmlns:a16="http://schemas.microsoft.com/office/drawing/2014/main" id="{E8762A73-A759-5339-486F-4C217228C7B8}"/>
              </a:ext>
            </a:extLst>
          </p:cNvPr>
          <p:cNvSpPr txBox="1"/>
          <p:nvPr/>
        </p:nvSpPr>
        <p:spPr>
          <a:xfrm>
            <a:off x="5333678" y="1497995"/>
            <a:ext cx="2033950" cy="848546"/>
          </a:xfrm>
          <a:prstGeom prst="rect">
            <a:avLst/>
          </a:prstGeom>
          <a:noFill/>
          <a:ln>
            <a:noFill/>
          </a:ln>
        </p:spPr>
        <p:txBody>
          <a:bodyPr spcFirstLastPara="1" wrap="square" lIns="0" tIns="0" rIns="0" bIns="0" anchor="ctr" anchorCtr="0">
            <a:noAutofit/>
          </a:bodyPr>
          <a:lstStyle/>
          <a:p>
            <a:pPr marL="0" marR="0" lvl="0" indent="0" algn="l" rtl="0">
              <a:lnSpc>
                <a:spcPct val="90000"/>
              </a:lnSpc>
              <a:spcBef>
                <a:spcPts val="0"/>
              </a:spcBef>
              <a:spcAft>
                <a:spcPts val="0"/>
              </a:spcAft>
              <a:buClr>
                <a:schemeClr val="lt1"/>
              </a:buClr>
              <a:buSzPts val="2300"/>
              <a:buFont typeface="Century Gothic"/>
              <a:buNone/>
            </a:pPr>
            <a:r>
              <a:rPr lang="en-GB" sz="2000">
                <a:latin typeface="+mn-lt"/>
                <a:ea typeface="Century Gothic"/>
                <a:cs typeface="Century Gothic"/>
                <a:sym typeface="Century Gothic"/>
              </a:rPr>
              <a:t>Co-production</a:t>
            </a:r>
            <a:endParaRPr sz="2000" b="0" i="0" u="none" strike="noStrike" cap="none" dirty="0">
              <a:latin typeface="+mn-lt"/>
              <a:ea typeface="Century Gothic"/>
              <a:cs typeface="Century Gothic"/>
              <a:sym typeface="Century Gothic"/>
            </a:endParaRPr>
          </a:p>
        </p:txBody>
      </p:sp>
      <p:grpSp>
        <p:nvGrpSpPr>
          <p:cNvPr id="41" name="Group 40">
            <a:extLst>
              <a:ext uri="{FF2B5EF4-FFF2-40B4-BE49-F238E27FC236}">
                <a16:creationId xmlns:a16="http://schemas.microsoft.com/office/drawing/2014/main" id="{DE532EDC-9260-675E-3C9C-F6F06D256A22}"/>
              </a:ext>
              <a:ext uri="{C183D7F6-B498-43B3-948B-1728B52AA6E4}">
                <adec:decorative xmlns:adec="http://schemas.microsoft.com/office/drawing/2017/decorative" val="1"/>
              </a:ext>
            </a:extLst>
          </p:cNvPr>
          <p:cNvGrpSpPr/>
          <p:nvPr/>
        </p:nvGrpSpPr>
        <p:grpSpPr>
          <a:xfrm>
            <a:off x="814857" y="2974549"/>
            <a:ext cx="862888" cy="848546"/>
            <a:chOff x="814857" y="2974549"/>
            <a:chExt cx="862888" cy="848546"/>
          </a:xfrm>
        </p:grpSpPr>
        <p:sp>
          <p:nvSpPr>
            <p:cNvPr id="42" name="Google Shape;215;p7">
              <a:extLst>
                <a:ext uri="{FF2B5EF4-FFF2-40B4-BE49-F238E27FC236}">
                  <a16:creationId xmlns:a16="http://schemas.microsoft.com/office/drawing/2014/main" id="{4502B2C5-3870-5A5E-E0FF-FE9AAF379031}"/>
                </a:ext>
              </a:extLst>
            </p:cNvPr>
            <p:cNvSpPr/>
            <p:nvPr/>
          </p:nvSpPr>
          <p:spPr>
            <a:xfrm>
              <a:off x="814857" y="2974549"/>
              <a:ext cx="862888" cy="848546"/>
            </a:xfrm>
            <a:prstGeom prst="ellipse">
              <a:avLst/>
            </a:prstGeom>
            <a:solidFill>
              <a:srgbClr val="230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43" name="Google Shape;216;p7">
              <a:extLst>
                <a:ext uri="{FF2B5EF4-FFF2-40B4-BE49-F238E27FC236}">
                  <a16:creationId xmlns:a16="http://schemas.microsoft.com/office/drawing/2014/main" id="{5D2126CA-E188-92A6-0D63-A7899176A14E}"/>
                </a:ext>
              </a:extLst>
            </p:cNvPr>
            <p:cNvSpPr/>
            <p:nvPr/>
          </p:nvSpPr>
          <p:spPr>
            <a:xfrm>
              <a:off x="996064" y="3152744"/>
              <a:ext cx="500475" cy="492156"/>
            </a:xfrm>
            <a:prstGeom prst="rect">
              <a:avLst/>
            </a:prstGeom>
            <a:blipFill rotWithShape="1">
              <a:blip r:embed="rId6" cstate="email">
                <a:alphaModFix/>
                <a:extLst>
                  <a:ext uri="{28A0092B-C50C-407E-A947-70E740481C1C}">
                    <a14:useLocalDpi xmlns:a14="http://schemas.microsoft.com/office/drawing/2010/main"/>
                  </a:ext>
                </a:extLst>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sp>
        <p:nvSpPr>
          <p:cNvPr id="44" name="Google Shape;217;p7" descr="Seiliedig ar gryfder">
            <a:extLst>
              <a:ext uri="{FF2B5EF4-FFF2-40B4-BE49-F238E27FC236}">
                <a16:creationId xmlns:a16="http://schemas.microsoft.com/office/drawing/2014/main" id="{74623B86-EC5D-57CE-1565-9C26538A69B2}"/>
              </a:ext>
            </a:extLst>
          </p:cNvPr>
          <p:cNvSpPr/>
          <p:nvPr/>
        </p:nvSpPr>
        <p:spPr>
          <a:xfrm>
            <a:off x="1862651" y="2974549"/>
            <a:ext cx="2033950" cy="84854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45" name="Google Shape;218;p7" descr="Seiliedig ar gryfder&#10;">
            <a:extLst>
              <a:ext uri="{FF2B5EF4-FFF2-40B4-BE49-F238E27FC236}">
                <a16:creationId xmlns:a16="http://schemas.microsoft.com/office/drawing/2014/main" id="{4E2B7899-E7B5-6329-D7B9-DD1C0401B790}"/>
              </a:ext>
            </a:extLst>
          </p:cNvPr>
          <p:cNvSpPr txBox="1"/>
          <p:nvPr/>
        </p:nvSpPr>
        <p:spPr>
          <a:xfrm>
            <a:off x="1862651" y="2974549"/>
            <a:ext cx="2033950" cy="848546"/>
          </a:xfrm>
          <a:prstGeom prst="rect">
            <a:avLst/>
          </a:prstGeom>
          <a:noFill/>
          <a:ln>
            <a:noFill/>
          </a:ln>
        </p:spPr>
        <p:txBody>
          <a:bodyPr spcFirstLastPara="1" wrap="square" lIns="0" tIns="0" rIns="0" bIns="0" anchor="ctr" anchorCtr="0">
            <a:noAutofit/>
          </a:bodyPr>
          <a:lstStyle/>
          <a:p>
            <a:pPr marL="0" marR="0" lvl="0" indent="0" algn="l" rtl="0">
              <a:lnSpc>
                <a:spcPct val="90000"/>
              </a:lnSpc>
              <a:spcBef>
                <a:spcPts val="0"/>
              </a:spcBef>
              <a:spcAft>
                <a:spcPts val="0"/>
              </a:spcAft>
              <a:buClr>
                <a:schemeClr val="lt1"/>
              </a:buClr>
              <a:buSzPts val="2300"/>
              <a:buFont typeface="Century Gothic"/>
              <a:buNone/>
            </a:pPr>
            <a:r>
              <a:rPr lang="en-GB" sz="2000" b="0" i="0" u="none" strike="noStrike" cap="none">
                <a:latin typeface="+mn-lt"/>
                <a:ea typeface="Century Gothic"/>
                <a:cs typeface="Century Gothic"/>
                <a:sym typeface="Century Gothic"/>
              </a:rPr>
              <a:t>Strengths-based</a:t>
            </a:r>
            <a:endParaRPr sz="2000" b="0" i="0" u="none" strike="noStrike" cap="none" dirty="0">
              <a:latin typeface="+mn-lt"/>
              <a:ea typeface="Century Gothic"/>
              <a:cs typeface="Century Gothic"/>
              <a:sym typeface="Century Gothic"/>
            </a:endParaRPr>
          </a:p>
        </p:txBody>
      </p:sp>
      <p:grpSp>
        <p:nvGrpSpPr>
          <p:cNvPr id="46" name="Group 45">
            <a:extLst>
              <a:ext uri="{FF2B5EF4-FFF2-40B4-BE49-F238E27FC236}">
                <a16:creationId xmlns:a16="http://schemas.microsoft.com/office/drawing/2014/main" id="{FE830242-D8C3-5D58-FA40-665887FB7075}"/>
              </a:ext>
              <a:ext uri="{C183D7F6-B498-43B3-948B-1728B52AA6E4}">
                <adec:decorative xmlns:adec="http://schemas.microsoft.com/office/drawing/2017/decorative" val="1"/>
              </a:ext>
            </a:extLst>
          </p:cNvPr>
          <p:cNvGrpSpPr/>
          <p:nvPr/>
        </p:nvGrpSpPr>
        <p:grpSpPr>
          <a:xfrm>
            <a:off x="4251002" y="2974549"/>
            <a:ext cx="862888" cy="848546"/>
            <a:chOff x="4251002" y="2974549"/>
            <a:chExt cx="862888" cy="848546"/>
          </a:xfrm>
        </p:grpSpPr>
        <p:sp>
          <p:nvSpPr>
            <p:cNvPr id="47" name="Google Shape;219;p7">
              <a:extLst>
                <a:ext uri="{FF2B5EF4-FFF2-40B4-BE49-F238E27FC236}">
                  <a16:creationId xmlns:a16="http://schemas.microsoft.com/office/drawing/2014/main" id="{FE6411CE-6C41-4327-F764-83BC9EAACE75}"/>
                </a:ext>
              </a:extLst>
            </p:cNvPr>
            <p:cNvSpPr/>
            <p:nvPr/>
          </p:nvSpPr>
          <p:spPr>
            <a:xfrm>
              <a:off x="4251002" y="2974549"/>
              <a:ext cx="862888" cy="848546"/>
            </a:xfrm>
            <a:prstGeom prst="ellipse">
              <a:avLst/>
            </a:prstGeom>
            <a:solidFill>
              <a:srgbClr val="EB5E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48" name="Google Shape;220;p7">
              <a:extLst>
                <a:ext uri="{FF2B5EF4-FFF2-40B4-BE49-F238E27FC236}">
                  <a16:creationId xmlns:a16="http://schemas.microsoft.com/office/drawing/2014/main" id="{54DD21F5-7157-03A5-C3DA-225D107228A8}"/>
                </a:ext>
              </a:extLst>
            </p:cNvPr>
            <p:cNvSpPr/>
            <p:nvPr/>
          </p:nvSpPr>
          <p:spPr>
            <a:xfrm>
              <a:off x="4432208" y="3152744"/>
              <a:ext cx="500475" cy="492157"/>
            </a:xfrm>
            <a:prstGeom prst="rect">
              <a:avLst/>
            </a:prstGeom>
            <a:blipFill rotWithShape="1">
              <a:blip r:embed="rId7" cstate="email">
                <a:alphaModFix/>
                <a:extLst>
                  <a:ext uri="{28A0092B-C50C-407E-A947-70E740481C1C}">
                    <a14:useLocalDpi xmlns:a14="http://schemas.microsoft.com/office/drawing/2010/main"/>
                  </a:ext>
                </a:extLst>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sp>
        <p:nvSpPr>
          <p:cNvPr id="49" name="Google Shape;221;p7" descr="Canolbwyntio ar ganlyniadau &#10;(beth sy’n bwysig)">
            <a:extLst>
              <a:ext uri="{FF2B5EF4-FFF2-40B4-BE49-F238E27FC236}">
                <a16:creationId xmlns:a16="http://schemas.microsoft.com/office/drawing/2014/main" id="{7732B28A-CB5A-CAF0-6B39-BF4A123229D8}"/>
              </a:ext>
            </a:extLst>
          </p:cNvPr>
          <p:cNvSpPr/>
          <p:nvPr/>
        </p:nvSpPr>
        <p:spPr>
          <a:xfrm>
            <a:off x="5301856" y="2963849"/>
            <a:ext cx="3007257" cy="84854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50" name="Google Shape;222;p7" descr="Canolbwyntio ar ganlyniadau &#10;(beth sy’n bwysig)&#10;">
            <a:extLst>
              <a:ext uri="{FF2B5EF4-FFF2-40B4-BE49-F238E27FC236}">
                <a16:creationId xmlns:a16="http://schemas.microsoft.com/office/drawing/2014/main" id="{61A8DA4B-9579-4D07-31DB-C2B25029ECE3}"/>
              </a:ext>
            </a:extLst>
          </p:cNvPr>
          <p:cNvSpPr txBox="1"/>
          <p:nvPr/>
        </p:nvSpPr>
        <p:spPr>
          <a:xfrm>
            <a:off x="5301856" y="2963850"/>
            <a:ext cx="3007257" cy="848546"/>
          </a:xfrm>
          <a:prstGeom prst="rect">
            <a:avLst/>
          </a:prstGeom>
          <a:noFill/>
          <a:ln>
            <a:noFill/>
          </a:ln>
        </p:spPr>
        <p:txBody>
          <a:bodyPr spcFirstLastPara="1" wrap="square" lIns="0" tIns="0" rIns="0" bIns="0" anchor="ctr" anchorCtr="0">
            <a:noAutofit/>
          </a:bodyPr>
          <a:lstStyle/>
          <a:p>
            <a:pPr marL="0" marR="0" lvl="0" indent="0" algn="l" rtl="0">
              <a:lnSpc>
                <a:spcPct val="90000"/>
              </a:lnSpc>
              <a:spcBef>
                <a:spcPts val="0"/>
              </a:spcBef>
              <a:spcAft>
                <a:spcPts val="0"/>
              </a:spcAft>
              <a:buClr>
                <a:schemeClr val="lt1"/>
              </a:buClr>
              <a:buSzPts val="2300"/>
              <a:buFont typeface="Century Gothic"/>
              <a:buNone/>
            </a:pPr>
            <a:r>
              <a:rPr lang="en-GB" sz="2000">
                <a:latin typeface="+mn-lt"/>
                <a:sym typeface="Century Gothic"/>
              </a:rPr>
              <a:t>Focuses on outcomes (what matters)</a:t>
            </a:r>
            <a:endParaRPr sz="2000" dirty="0">
              <a:latin typeface="+mn-lt"/>
            </a:endParaRPr>
          </a:p>
        </p:txBody>
      </p:sp>
      <p:grpSp>
        <p:nvGrpSpPr>
          <p:cNvPr id="51" name="Group 50">
            <a:extLst>
              <a:ext uri="{FF2B5EF4-FFF2-40B4-BE49-F238E27FC236}">
                <a16:creationId xmlns:a16="http://schemas.microsoft.com/office/drawing/2014/main" id="{F16757FC-EBBA-9809-A5D5-FC7645BAB0D0}"/>
              </a:ext>
              <a:ext uri="{C183D7F6-B498-43B3-948B-1728B52AA6E4}">
                <adec:decorative xmlns:adec="http://schemas.microsoft.com/office/drawing/2017/decorative" val="1"/>
              </a:ext>
            </a:extLst>
          </p:cNvPr>
          <p:cNvGrpSpPr/>
          <p:nvPr/>
        </p:nvGrpSpPr>
        <p:grpSpPr>
          <a:xfrm>
            <a:off x="814857" y="4481946"/>
            <a:ext cx="862888" cy="848546"/>
            <a:chOff x="814857" y="4481946"/>
            <a:chExt cx="862888" cy="848546"/>
          </a:xfrm>
        </p:grpSpPr>
        <p:sp>
          <p:nvSpPr>
            <p:cNvPr id="52" name="Google Shape;223;p7">
              <a:extLst>
                <a:ext uri="{FF2B5EF4-FFF2-40B4-BE49-F238E27FC236}">
                  <a16:creationId xmlns:a16="http://schemas.microsoft.com/office/drawing/2014/main" id="{4B5F2EF9-FCDF-7A51-833D-85FBFD4D9B10}"/>
                </a:ext>
              </a:extLst>
            </p:cNvPr>
            <p:cNvSpPr/>
            <p:nvPr/>
          </p:nvSpPr>
          <p:spPr>
            <a:xfrm>
              <a:off x="814857" y="4481946"/>
              <a:ext cx="862888" cy="848546"/>
            </a:xfrm>
            <a:prstGeom prst="ellipse">
              <a:avLst/>
            </a:prstGeom>
            <a:solidFill>
              <a:srgbClr val="B0BC0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53" name="Google Shape;224;p7">
              <a:extLst>
                <a:ext uri="{FF2B5EF4-FFF2-40B4-BE49-F238E27FC236}">
                  <a16:creationId xmlns:a16="http://schemas.microsoft.com/office/drawing/2014/main" id="{897AFBB7-915F-3F6D-8100-4A254F9F7AB5}"/>
                </a:ext>
              </a:extLst>
            </p:cNvPr>
            <p:cNvSpPr/>
            <p:nvPr/>
          </p:nvSpPr>
          <p:spPr>
            <a:xfrm>
              <a:off x="996064" y="4660141"/>
              <a:ext cx="500475" cy="492156"/>
            </a:xfrm>
            <a:prstGeom prst="rect">
              <a:avLst/>
            </a:prstGeom>
            <a:blipFill rotWithShape="1">
              <a:blip r:embed="rId8" cstate="email">
                <a:alphaModFix/>
                <a:extLst>
                  <a:ext uri="{28A0092B-C50C-407E-A947-70E740481C1C}">
                    <a14:useLocalDpi xmlns:a14="http://schemas.microsoft.com/office/drawing/2010/main"/>
                  </a:ext>
                </a:extLst>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sp>
        <p:nvSpPr>
          <p:cNvPr id="54" name="Google Shape;225;p7" descr="Cymeryd risg cadarnhaol&#10;">
            <a:extLst>
              <a:ext uri="{FF2B5EF4-FFF2-40B4-BE49-F238E27FC236}">
                <a16:creationId xmlns:a16="http://schemas.microsoft.com/office/drawing/2014/main" id="{032408E1-C69E-771E-EF7C-B1FD7969A848}"/>
              </a:ext>
            </a:extLst>
          </p:cNvPr>
          <p:cNvSpPr/>
          <p:nvPr/>
        </p:nvSpPr>
        <p:spPr>
          <a:xfrm>
            <a:off x="1784750" y="4488073"/>
            <a:ext cx="2516241" cy="84854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55" name="Google Shape;226;p7" descr="Cymryd risg cadarnhaol&#10;">
            <a:extLst>
              <a:ext uri="{FF2B5EF4-FFF2-40B4-BE49-F238E27FC236}">
                <a16:creationId xmlns:a16="http://schemas.microsoft.com/office/drawing/2014/main" id="{2D8FB558-D1FD-9C2A-A6FC-463B01E5C93E}"/>
              </a:ext>
            </a:extLst>
          </p:cNvPr>
          <p:cNvSpPr txBox="1"/>
          <p:nvPr/>
        </p:nvSpPr>
        <p:spPr>
          <a:xfrm>
            <a:off x="1784751" y="4488074"/>
            <a:ext cx="2516241" cy="848546"/>
          </a:xfrm>
          <a:prstGeom prst="rect">
            <a:avLst/>
          </a:prstGeom>
          <a:noFill/>
          <a:ln>
            <a:noFill/>
          </a:ln>
        </p:spPr>
        <p:txBody>
          <a:bodyPr spcFirstLastPara="1" wrap="square" lIns="0" tIns="0" rIns="0" bIns="0" anchor="ctr" anchorCtr="0">
            <a:noAutofit/>
          </a:bodyPr>
          <a:lstStyle/>
          <a:p>
            <a:pPr marL="0" marR="0" lvl="0" indent="0" algn="l" rtl="0">
              <a:lnSpc>
                <a:spcPct val="90000"/>
              </a:lnSpc>
              <a:spcBef>
                <a:spcPts val="0"/>
              </a:spcBef>
              <a:spcAft>
                <a:spcPts val="0"/>
              </a:spcAft>
              <a:buClr>
                <a:schemeClr val="lt1"/>
              </a:buClr>
              <a:buSzPts val="2300"/>
              <a:buFont typeface="Century Gothic"/>
              <a:buNone/>
            </a:pPr>
            <a:r>
              <a:rPr lang="en-GB" sz="2000">
                <a:latin typeface="+mn-lt"/>
                <a:ea typeface="Century Gothic"/>
                <a:cs typeface="Century Gothic"/>
                <a:sym typeface="Century Gothic"/>
              </a:rPr>
              <a:t>Positive risk-taking</a:t>
            </a:r>
            <a:endParaRPr sz="2000" b="0" i="0" u="none" strike="noStrike" cap="none" dirty="0">
              <a:latin typeface="+mn-lt"/>
              <a:ea typeface="Century Gothic"/>
              <a:cs typeface="Century Gothic"/>
              <a:sym typeface="Century Gothic"/>
            </a:endParaRPr>
          </a:p>
        </p:txBody>
      </p:sp>
      <p:grpSp>
        <p:nvGrpSpPr>
          <p:cNvPr id="56" name="Group 55">
            <a:extLst>
              <a:ext uri="{FF2B5EF4-FFF2-40B4-BE49-F238E27FC236}">
                <a16:creationId xmlns:a16="http://schemas.microsoft.com/office/drawing/2014/main" id="{8ACF2170-A872-E051-FEF2-48FE7EC93CEB}"/>
              </a:ext>
              <a:ext uri="{C183D7F6-B498-43B3-948B-1728B52AA6E4}">
                <adec:decorative xmlns:adec="http://schemas.microsoft.com/office/drawing/2017/decorative" val="1"/>
              </a:ext>
            </a:extLst>
          </p:cNvPr>
          <p:cNvGrpSpPr/>
          <p:nvPr/>
        </p:nvGrpSpPr>
        <p:grpSpPr>
          <a:xfrm>
            <a:off x="4328907" y="4488075"/>
            <a:ext cx="862888" cy="848546"/>
            <a:chOff x="4328907" y="4488075"/>
            <a:chExt cx="862888" cy="848546"/>
          </a:xfrm>
        </p:grpSpPr>
        <p:sp>
          <p:nvSpPr>
            <p:cNvPr id="57" name="Google Shape;227;p7">
              <a:extLst>
                <a:ext uri="{FF2B5EF4-FFF2-40B4-BE49-F238E27FC236}">
                  <a16:creationId xmlns:a16="http://schemas.microsoft.com/office/drawing/2014/main" id="{76833E96-DFCE-748E-4724-A0891B68F467}"/>
                </a:ext>
              </a:extLst>
            </p:cNvPr>
            <p:cNvSpPr/>
            <p:nvPr/>
          </p:nvSpPr>
          <p:spPr>
            <a:xfrm>
              <a:off x="4328907" y="4488075"/>
              <a:ext cx="862888" cy="848546"/>
            </a:xfrm>
            <a:prstGeom prst="ellipse">
              <a:avLst/>
            </a:prstGeom>
            <a:solidFill>
              <a:srgbClr val="A5A5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58" name="Google Shape;228;p7">
              <a:extLst>
                <a:ext uri="{FF2B5EF4-FFF2-40B4-BE49-F238E27FC236}">
                  <a16:creationId xmlns:a16="http://schemas.microsoft.com/office/drawing/2014/main" id="{F8E0E791-CD28-E04C-33DE-9777C0DA000C}"/>
                </a:ext>
              </a:extLst>
            </p:cNvPr>
            <p:cNvSpPr/>
            <p:nvPr/>
          </p:nvSpPr>
          <p:spPr>
            <a:xfrm>
              <a:off x="4510113" y="4670843"/>
              <a:ext cx="500475" cy="492156"/>
            </a:xfrm>
            <a:prstGeom prst="rect">
              <a:avLst/>
            </a:prstGeom>
            <a:blipFill rotWithShape="1">
              <a:blip r:embed="rId9" cstate="email">
                <a:alphaModFix/>
                <a:extLst>
                  <a:ext uri="{28A0092B-C50C-407E-A947-70E740481C1C}">
                    <a14:useLocalDpi xmlns:a14="http://schemas.microsoft.com/office/drawing/2010/main"/>
                  </a:ext>
                </a:extLst>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sp>
        <p:nvSpPr>
          <p:cNvPr id="59" name="Google Shape;229;p7" descr="Cyfatebol&#10;">
            <a:extLst>
              <a:ext uri="{FF2B5EF4-FFF2-40B4-BE49-F238E27FC236}">
                <a16:creationId xmlns:a16="http://schemas.microsoft.com/office/drawing/2014/main" id="{84F11DC0-A463-6E52-9DBC-40FEDA378AC2}"/>
              </a:ext>
            </a:extLst>
          </p:cNvPr>
          <p:cNvSpPr/>
          <p:nvPr/>
        </p:nvSpPr>
        <p:spPr>
          <a:xfrm>
            <a:off x="5289642" y="4488076"/>
            <a:ext cx="2033950" cy="84854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60" name="Google Shape;230;p7" descr="Cyfatebol&#10;">
            <a:extLst>
              <a:ext uri="{FF2B5EF4-FFF2-40B4-BE49-F238E27FC236}">
                <a16:creationId xmlns:a16="http://schemas.microsoft.com/office/drawing/2014/main" id="{BA075F6F-3AC0-79C9-FF65-4E54AA80BFA0}"/>
              </a:ext>
            </a:extLst>
          </p:cNvPr>
          <p:cNvSpPr txBox="1"/>
          <p:nvPr/>
        </p:nvSpPr>
        <p:spPr>
          <a:xfrm>
            <a:off x="5289642" y="4488077"/>
            <a:ext cx="2033950" cy="848546"/>
          </a:xfrm>
          <a:prstGeom prst="rect">
            <a:avLst/>
          </a:prstGeom>
          <a:noFill/>
          <a:ln>
            <a:noFill/>
          </a:ln>
        </p:spPr>
        <p:txBody>
          <a:bodyPr spcFirstLastPara="1" wrap="square" lIns="0" tIns="0" rIns="0" bIns="0" anchor="ctr" anchorCtr="0">
            <a:noAutofit/>
          </a:bodyPr>
          <a:lstStyle/>
          <a:p>
            <a:pPr marL="0" marR="0" lvl="0" indent="0" algn="l" rtl="0">
              <a:lnSpc>
                <a:spcPct val="90000"/>
              </a:lnSpc>
              <a:spcBef>
                <a:spcPts val="0"/>
              </a:spcBef>
              <a:spcAft>
                <a:spcPts val="0"/>
              </a:spcAft>
              <a:buClr>
                <a:schemeClr val="lt1"/>
              </a:buClr>
              <a:buSzPts val="2300"/>
              <a:buFont typeface="Century Gothic"/>
              <a:buNone/>
            </a:pPr>
            <a:r>
              <a:rPr lang="en-GB" sz="2000">
                <a:latin typeface="+mn-lt"/>
                <a:ea typeface="Century Gothic"/>
                <a:cs typeface="Century Gothic"/>
                <a:sym typeface="Century Gothic"/>
              </a:rPr>
              <a:t>Proportionate</a:t>
            </a:r>
            <a:endParaRPr sz="2000" b="0" i="0" u="none" strike="noStrike" cap="none" dirty="0">
              <a:latin typeface="+mn-lt"/>
              <a:ea typeface="Century Gothic"/>
              <a:cs typeface="Century Gothic"/>
              <a:sym typeface="Century Gothic"/>
            </a:endParaRPr>
          </a:p>
        </p:txBody>
      </p:sp>
    </p:spTree>
    <p:extLst>
      <p:ext uri="{BB962C8B-B14F-4D97-AF65-F5344CB8AC3E}">
        <p14:creationId xmlns:p14="http://schemas.microsoft.com/office/powerpoint/2010/main" val="1923562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6C35578-BCD7-9448-7254-5023B8948CBC}"/>
              </a:ext>
            </a:extLst>
          </p:cNvPr>
          <p:cNvSpPr>
            <a:spLocks noGrp="1"/>
          </p:cNvSpPr>
          <p:nvPr>
            <p:ph type="title" idx="4294967295"/>
          </p:nvPr>
        </p:nvSpPr>
        <p:spPr bwMode="auto">
          <a:xfrm>
            <a:off x="569913" y="365125"/>
            <a:ext cx="7983537" cy="103187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en-US" sz="2800" b="0" i="0" u="none" strike="noStrike" kern="1200" cap="none" spc="0" normalizeH="0" baseline="0" noProof="0">
                <a:ln>
                  <a:noFill/>
                </a:ln>
                <a:solidFill>
                  <a:srgbClr val="EB5E57"/>
                </a:solidFill>
                <a:effectLst/>
                <a:uLnTx/>
                <a:uFillTx/>
                <a:latin typeface="+mn-lt"/>
                <a:ea typeface="+mn-ea"/>
                <a:cs typeface="+mn-cs"/>
              </a:rPr>
              <a:t>The relationship between the Acts</a:t>
            </a:r>
            <a:endParaRPr kumimoji="0" lang="en-US" sz="2800" b="0" i="0" u="none" strike="noStrike" kern="1200" cap="none" spc="0" normalizeH="0" baseline="0" noProof="0" dirty="0">
              <a:ln>
                <a:noFill/>
              </a:ln>
              <a:solidFill>
                <a:srgbClr val="EB5E57"/>
              </a:solidFill>
              <a:effectLst/>
              <a:uLnTx/>
              <a:uFillTx/>
              <a:latin typeface="+mn-lt"/>
              <a:ea typeface="+mn-ea"/>
              <a:cs typeface="+mn-cs"/>
            </a:endParaRPr>
          </a:p>
        </p:txBody>
      </p:sp>
      <p:graphicFrame>
        <p:nvGraphicFramePr>
          <p:cNvPr id="6" name="Content Placeholder 4" descr="Diagram showing that the Social Services and Well-being Act (SSWB) and Regulation and Inspection of Social Care Act (RISCA) both feed into the  Well-being of Future Generations Act.">
            <a:extLst>
              <a:ext uri="{FF2B5EF4-FFF2-40B4-BE49-F238E27FC236}">
                <a16:creationId xmlns:a16="http://schemas.microsoft.com/office/drawing/2014/main" id="{65D86B09-E130-6610-3D61-DA608DD846B6}"/>
              </a:ext>
            </a:extLst>
          </p:cNvPr>
          <p:cNvGraphicFramePr>
            <a:graphicFrameLocks/>
          </p:cNvGraphicFramePr>
          <p:nvPr>
            <p:extLst>
              <p:ext uri="{D42A27DB-BD31-4B8C-83A1-F6EECF244321}">
                <p14:modId xmlns:p14="http://schemas.microsoft.com/office/powerpoint/2010/main" val="1139961331"/>
              </p:ext>
            </p:extLst>
          </p:nvPr>
        </p:nvGraphicFramePr>
        <p:xfrm>
          <a:off x="3279649" y="1396410"/>
          <a:ext cx="4919130" cy="44270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a:extLst>
              <a:ext uri="{FF2B5EF4-FFF2-40B4-BE49-F238E27FC236}">
                <a16:creationId xmlns:a16="http://schemas.microsoft.com/office/drawing/2014/main" id="{139F57CE-2155-229B-621A-EA599A165090}"/>
              </a:ext>
              <a:ext uri="{C183D7F6-B498-43B3-948B-1728B52AA6E4}">
                <adec:decorative xmlns:adec="http://schemas.microsoft.com/office/drawing/2017/decorative" val="1"/>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794626" y="6187767"/>
            <a:ext cx="744234" cy="446607"/>
          </a:xfrm>
          <a:prstGeom prst="rect">
            <a:avLst/>
          </a:prstGeom>
        </p:spPr>
      </p:pic>
      <p:sp>
        <p:nvSpPr>
          <p:cNvPr id="4" name="TextBox 3" descr="Social Services and Well-being (Wales) Act (SSWBA) – The way we work&#10;">
            <a:extLst>
              <a:ext uri="{FF2B5EF4-FFF2-40B4-BE49-F238E27FC236}">
                <a16:creationId xmlns:a16="http://schemas.microsoft.com/office/drawing/2014/main" id="{F1783F78-359E-0DAD-6A2C-5E9C7DDB9132}"/>
              </a:ext>
            </a:extLst>
          </p:cNvPr>
          <p:cNvSpPr txBox="1"/>
          <p:nvPr/>
        </p:nvSpPr>
        <p:spPr>
          <a:xfrm rot="10800000" flipH="1" flipV="1">
            <a:off x="287806" y="921583"/>
            <a:ext cx="2637172" cy="915885"/>
          </a:xfrm>
          <a:prstGeom prst="rect">
            <a:avLst/>
          </a:prstGeom>
        </p:spPr>
        <p:txBody>
          <a:bodyPr vert="horz" wrap="none" lIns="91440" tIns="45720" rIns="91440" bIns="45720" rtlCol="0" anchor="ctr">
            <a:normAutofit/>
          </a:bodyPr>
          <a:lstStyle/>
          <a:p>
            <a:endParaRPr lang="en-US" dirty="0"/>
          </a:p>
          <a:p>
            <a:r>
              <a:rPr lang="en-US" dirty="0"/>
              <a:t>SSWBA – </a:t>
            </a:r>
            <a:r>
              <a:rPr lang="en-US"/>
              <a:t>The way we work</a:t>
            </a:r>
            <a:endParaRPr lang="en-US" dirty="0"/>
          </a:p>
        </p:txBody>
      </p:sp>
      <p:sp>
        <p:nvSpPr>
          <p:cNvPr id="10" name="TextBox 9" descr="Regulation and Inspection of Social Care (Wales) Act (RISCA)&#10;&#10;How we work&#10;">
            <a:extLst>
              <a:ext uri="{FF2B5EF4-FFF2-40B4-BE49-F238E27FC236}">
                <a16:creationId xmlns:a16="http://schemas.microsoft.com/office/drawing/2014/main" id="{F63F86DF-12E6-509E-8881-6F767AD8AD98}"/>
              </a:ext>
            </a:extLst>
          </p:cNvPr>
          <p:cNvSpPr txBox="1"/>
          <p:nvPr/>
        </p:nvSpPr>
        <p:spPr>
          <a:xfrm rot="10800000" flipH="1" flipV="1">
            <a:off x="5930648" y="4742688"/>
            <a:ext cx="2554984" cy="560832"/>
          </a:xfrm>
          <a:prstGeom prst="rect">
            <a:avLst/>
          </a:prstGeom>
        </p:spPr>
        <p:txBody>
          <a:bodyPr vert="horz" wrap="none" lIns="91440" tIns="45720" rIns="91440" bIns="45720" rtlCol="0" anchor="ctr">
            <a:normAutofit/>
          </a:bodyPr>
          <a:lstStyle/>
          <a:p>
            <a:r>
              <a:rPr lang="en-US" dirty="0"/>
              <a:t>RISCA – </a:t>
            </a:r>
            <a:r>
              <a:rPr lang="en-US"/>
              <a:t>How we </a:t>
            </a:r>
            <a:r>
              <a:rPr lang="en-US" dirty="0"/>
              <a:t>w</a:t>
            </a:r>
            <a:r>
              <a:rPr lang="en-US"/>
              <a:t>ork</a:t>
            </a:r>
            <a:endParaRPr lang="en-US" dirty="0"/>
          </a:p>
        </p:txBody>
      </p:sp>
    </p:spTree>
    <p:extLst>
      <p:ext uri="{BB962C8B-B14F-4D97-AF65-F5344CB8AC3E}">
        <p14:creationId xmlns:p14="http://schemas.microsoft.com/office/powerpoint/2010/main" val="1567005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3CC5624-1A7C-62ED-2E55-81BED90D1471}"/>
              </a:ext>
            </a:extLst>
          </p:cNvPr>
          <p:cNvSpPr>
            <a:spLocks noGrp="1"/>
          </p:cNvSpPr>
          <p:nvPr>
            <p:ph type="title"/>
          </p:nvPr>
        </p:nvSpPr>
        <p:spPr>
          <a:xfrm>
            <a:off x="806780" y="2916857"/>
            <a:ext cx="3765220" cy="1024286"/>
          </a:xfrm>
        </p:spPr>
        <p:txBody>
          <a:bodyPr/>
          <a:lstStyle/>
          <a:p>
            <a:r>
              <a:rPr lang="en-US" sz="4800"/>
              <a:t>Break</a:t>
            </a:r>
            <a:endParaRPr lang="en-US" dirty="0"/>
          </a:p>
        </p:txBody>
      </p:sp>
    </p:spTree>
    <p:extLst>
      <p:ext uri="{BB962C8B-B14F-4D97-AF65-F5344CB8AC3E}">
        <p14:creationId xmlns:p14="http://schemas.microsoft.com/office/powerpoint/2010/main" val="1800198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762100D-D976-AB6D-87E1-2A8C2B416462}"/>
              </a:ext>
            </a:extLst>
          </p:cNvPr>
          <p:cNvSpPr>
            <a:spLocks noGrp="1"/>
          </p:cNvSpPr>
          <p:nvPr>
            <p:ph type="title"/>
          </p:nvPr>
        </p:nvSpPr>
        <p:spPr>
          <a:xfrm>
            <a:off x="628650" y="2916857"/>
            <a:ext cx="3765220" cy="1024286"/>
          </a:xfrm>
        </p:spPr>
        <p:txBody>
          <a:bodyPr>
            <a:normAutofit fontScale="90000"/>
          </a:bodyPr>
          <a:lstStyle/>
          <a:p>
            <a:r>
              <a:rPr lang="en-GB" sz="3100" dirty="0"/>
              <a:t>Working with people in </a:t>
            </a:r>
            <a:r>
              <a:rPr lang="en-GB" sz="3100"/>
              <a:t>a strengths-based </a:t>
            </a:r>
            <a:r>
              <a:rPr lang="en-GB" sz="3100" dirty="0"/>
              <a:t>way</a:t>
            </a:r>
            <a:br>
              <a:rPr lang="en-GB" dirty="0"/>
            </a:br>
            <a:endParaRPr lang="en-US" dirty="0"/>
          </a:p>
        </p:txBody>
      </p:sp>
    </p:spTree>
    <p:extLst>
      <p:ext uri="{BB962C8B-B14F-4D97-AF65-F5344CB8AC3E}">
        <p14:creationId xmlns:p14="http://schemas.microsoft.com/office/powerpoint/2010/main" val="1576914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217EBE4-4491-778B-1E15-43DBDDA749C1}"/>
              </a:ext>
            </a:extLst>
          </p:cNvPr>
          <p:cNvSpPr>
            <a:spLocks noGrp="1"/>
          </p:cNvSpPr>
          <p:nvPr>
            <p:ph type="title" idx="4294967295"/>
          </p:nvPr>
        </p:nvSpPr>
        <p:spPr bwMode="auto">
          <a:xfrm>
            <a:off x="557213" y="365125"/>
            <a:ext cx="7996237" cy="103187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en-US" sz="2800" b="0" i="0" u="none" strike="noStrike" kern="1200" cap="none" spc="0" normalizeH="0" baseline="0" noProof="0">
                <a:ln>
                  <a:noFill/>
                </a:ln>
                <a:solidFill>
                  <a:srgbClr val="EB5E57"/>
                </a:solidFill>
                <a:effectLst/>
                <a:uLnTx/>
                <a:uFillTx/>
                <a:latin typeface="+mn-lt"/>
                <a:ea typeface="+mn-ea"/>
                <a:cs typeface="+mn-cs"/>
              </a:rPr>
              <a:t>The individual’s journey </a:t>
            </a:r>
            <a:endParaRPr kumimoji="0" lang="en-US" sz="2800" b="0" i="0" u="none" strike="noStrike" kern="1200" cap="none" spc="0" normalizeH="0" baseline="0" noProof="0" dirty="0">
              <a:ln>
                <a:noFill/>
              </a:ln>
              <a:solidFill>
                <a:srgbClr val="EB5E57"/>
              </a:solidFill>
              <a:effectLst/>
              <a:uLnTx/>
              <a:uFillTx/>
              <a:latin typeface="+mn-lt"/>
              <a:ea typeface="+mn-ea"/>
              <a:cs typeface="+mn-cs"/>
            </a:endParaRPr>
          </a:p>
        </p:txBody>
      </p:sp>
      <p:pic>
        <p:nvPicPr>
          <p:cNvPr id="7" name="Picture 6">
            <a:extLst>
              <a:ext uri="{FF2B5EF4-FFF2-40B4-BE49-F238E27FC236}">
                <a16:creationId xmlns:a16="http://schemas.microsoft.com/office/drawing/2014/main" id="{7E8F48B3-6761-5959-391E-54781F278FA8}"/>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94626" y="6187767"/>
            <a:ext cx="744234" cy="446607"/>
          </a:xfrm>
          <a:prstGeom prst="rect">
            <a:avLst/>
          </a:prstGeom>
        </p:spPr>
      </p:pic>
      <p:graphicFrame>
        <p:nvGraphicFramePr>
          <p:cNvPr id="2" name="Diagram 1" descr="Flow chart showing the individual's journey:&#10;&#10;&#10;Referral&#10;Referral form&#10;Information needed&#10;&#10;Suitability assessment&#10;Template of key considerations&#10;&#10;Information provided&#10;Service information handbook&#10;&#10;Service agreement&#10;Signing the service handbook&#10;&#10;Plans&#10;Personal plan&#10;Care and support plan&#10;Health plan&#10;&#10;Education plan (children)&#10;&#10;Day 1&#10;&#10;Provider assessment&#10;Assessing the care and support needs&#10;&#10;Review&#10;Reviewing the personal plan after the first seven days&#10;&#10;Ongoing activities&#10;Daily and weekly records&#10;Supervision sessions&#10;&#10;Review&#10;Review the personal plan every three months or sooner&#10;&#10;Closure&#10;Complete paperwork.&#10;">
            <a:extLst>
              <a:ext uri="{FF2B5EF4-FFF2-40B4-BE49-F238E27FC236}">
                <a16:creationId xmlns:a16="http://schemas.microsoft.com/office/drawing/2014/main" id="{283ABAD1-418A-D3E6-C3CB-0523D43F9079}"/>
              </a:ext>
            </a:extLst>
          </p:cNvPr>
          <p:cNvGraphicFramePr/>
          <p:nvPr>
            <p:extLst>
              <p:ext uri="{D42A27DB-BD31-4B8C-83A1-F6EECF244321}">
                <p14:modId xmlns:p14="http://schemas.microsoft.com/office/powerpoint/2010/main" val="3402607615"/>
              </p:ext>
            </p:extLst>
          </p:nvPr>
        </p:nvGraphicFramePr>
        <p:xfrm>
          <a:off x="79374" y="1170772"/>
          <a:ext cx="8532063" cy="451645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87875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6F12426-9E71-9F34-4E74-CD570B917CF9}"/>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94626" y="6187767"/>
            <a:ext cx="744234" cy="446607"/>
          </a:xfrm>
          <a:prstGeom prst="rect">
            <a:avLst/>
          </a:prstGeom>
        </p:spPr>
      </p:pic>
      <p:sp>
        <p:nvSpPr>
          <p:cNvPr id="10" name="Text Placeholder 9" descr="The person’s outcomes.&#10;&#10;The steps local authorities and other organisations need to take to support &#10;the person to achieve their outcomes.&#10; &#10;The needs that will be met through care and support.&#10;&#10;The resources (including financial resources) each party needs.&#10;">
            <a:extLst>
              <a:ext uri="{FF2B5EF4-FFF2-40B4-BE49-F238E27FC236}">
                <a16:creationId xmlns:a16="http://schemas.microsoft.com/office/drawing/2014/main" id="{F0BEFE97-34AA-15E5-5105-AB3CF6B4C896}"/>
              </a:ext>
            </a:extLst>
          </p:cNvPr>
          <p:cNvSpPr>
            <a:spLocks noGrp="1"/>
          </p:cNvSpPr>
          <p:nvPr>
            <p:ph type="body" sz="quarter" idx="12"/>
          </p:nvPr>
        </p:nvSpPr>
        <p:spPr>
          <a:xfrm>
            <a:off x="5091396" y="880768"/>
            <a:ext cx="3690495" cy="4724833"/>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buClrTx/>
            </a:pPr>
            <a:r>
              <a:rPr lang="cy-GB" sz="1800">
                <a:solidFill>
                  <a:schemeClr val="tx1"/>
                </a:solidFill>
              </a:rPr>
              <a:t>The person’s outcomes.</a:t>
            </a:r>
            <a:endParaRPr lang="cy-GB" sz="1800" dirty="0">
              <a:solidFill>
                <a:schemeClr val="tx1"/>
              </a:solidFill>
            </a:endParaRPr>
          </a:p>
          <a:p>
            <a:pPr>
              <a:buClrTx/>
            </a:pPr>
            <a:r>
              <a:rPr lang="cy-GB" sz="1800">
                <a:solidFill>
                  <a:schemeClr val="tx1"/>
                </a:solidFill>
              </a:rPr>
              <a:t>The steps local authorities and other organisations need to take to support the person to achieve their outcomes. </a:t>
            </a:r>
          </a:p>
          <a:p>
            <a:pPr>
              <a:buClrTx/>
            </a:pPr>
            <a:r>
              <a:rPr lang="cy-GB" sz="1800">
                <a:solidFill>
                  <a:schemeClr val="tx1"/>
                </a:solidFill>
              </a:rPr>
              <a:t>The needs that will be met through care and support.</a:t>
            </a:r>
            <a:endParaRPr lang="cy-GB" sz="1800" dirty="0">
              <a:solidFill>
                <a:schemeClr val="tx1"/>
              </a:solidFill>
            </a:endParaRPr>
          </a:p>
          <a:p>
            <a:pPr>
              <a:buClrTx/>
            </a:pPr>
            <a:r>
              <a:rPr lang="cy-GB" sz="1800">
                <a:solidFill>
                  <a:schemeClr val="tx1"/>
                </a:solidFill>
              </a:rPr>
              <a:t>The resources (including financial resources) each party needs.</a:t>
            </a:r>
            <a:endParaRPr lang="en-GB" sz="1800" dirty="0">
              <a:solidFill>
                <a:schemeClr val="tx1"/>
              </a:solidFill>
            </a:endParaRPr>
          </a:p>
        </p:txBody>
      </p:sp>
      <p:graphicFrame>
        <p:nvGraphicFramePr>
          <p:cNvPr id="3" name="Diagram 2" descr="Diagram showing the five elements of the Social Services and Well-being Act assessment model. The elements are: personal circumstances, personal outcomes, barriers, strengths, risks.">
            <a:extLst>
              <a:ext uri="{FF2B5EF4-FFF2-40B4-BE49-F238E27FC236}">
                <a16:creationId xmlns:a16="http://schemas.microsoft.com/office/drawing/2014/main" id="{19856B05-516D-E745-0FC4-DF876CD5CA84}"/>
              </a:ext>
            </a:extLst>
          </p:cNvPr>
          <p:cNvGraphicFramePr/>
          <p:nvPr>
            <p:extLst>
              <p:ext uri="{D42A27DB-BD31-4B8C-83A1-F6EECF244321}">
                <p14:modId xmlns:p14="http://schemas.microsoft.com/office/powerpoint/2010/main" val="3886629197"/>
              </p:ext>
            </p:extLst>
          </p:nvPr>
        </p:nvGraphicFramePr>
        <p:xfrm>
          <a:off x="320711" y="1358235"/>
          <a:ext cx="4668148" cy="43836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itle 1">
            <a:extLst>
              <a:ext uri="{FF2B5EF4-FFF2-40B4-BE49-F238E27FC236}">
                <a16:creationId xmlns:a16="http://schemas.microsoft.com/office/drawing/2014/main" id="{4E1C8F89-085E-867B-7D3E-7829A19638FF}"/>
              </a:ext>
            </a:extLst>
          </p:cNvPr>
          <p:cNvSpPr>
            <a:spLocks noGrp="1"/>
          </p:cNvSpPr>
          <p:nvPr>
            <p:ph type="title"/>
          </p:nvPr>
        </p:nvSpPr>
        <p:spPr>
          <a:xfrm>
            <a:off x="628649" y="365127"/>
            <a:ext cx="7184091" cy="1031283"/>
          </a:xfrm>
        </p:spPr>
        <p:txBody>
          <a:bodyPr/>
          <a:lstStyle/>
          <a:p>
            <a:r>
              <a:rPr lang="cy-GB"/>
              <a:t>Care and support plans (</a:t>
            </a:r>
            <a:r>
              <a:rPr lang="cy-GB" dirty="0"/>
              <a:t>SSWBA)</a:t>
            </a:r>
            <a:endParaRPr lang="en-US" dirty="0"/>
          </a:p>
        </p:txBody>
      </p:sp>
    </p:spTree>
    <p:extLst>
      <p:ext uri="{BB962C8B-B14F-4D97-AF65-F5344CB8AC3E}">
        <p14:creationId xmlns:p14="http://schemas.microsoft.com/office/powerpoint/2010/main" val="852361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2C88A-D2C4-5C45-0326-B686F3DAC043}"/>
              </a:ext>
            </a:extLst>
          </p:cNvPr>
          <p:cNvSpPr>
            <a:spLocks noGrp="1"/>
          </p:cNvSpPr>
          <p:nvPr>
            <p:ph type="title"/>
          </p:nvPr>
        </p:nvSpPr>
        <p:spPr>
          <a:xfrm>
            <a:off x="628649" y="365127"/>
            <a:ext cx="4494679" cy="1031283"/>
          </a:xfrm>
        </p:spPr>
        <p:txBody>
          <a:bodyPr/>
          <a:lstStyle/>
          <a:p>
            <a:r>
              <a:rPr lang="cy-GB"/>
              <a:t>Personal plans (</a:t>
            </a:r>
            <a:r>
              <a:rPr lang="cy-GB" dirty="0"/>
              <a:t>RISCA)</a:t>
            </a:r>
            <a:endParaRPr lang="en-US" dirty="0"/>
          </a:p>
        </p:txBody>
      </p:sp>
      <p:graphicFrame>
        <p:nvGraphicFramePr>
          <p:cNvPr id="6" name="Diagram 5" descr="Diagram showing the five elements of the RISCA assessment model. The elements are: personal outcomes, care and support needs, personal choices, risks or challenges, detailed or specialist assessments.">
            <a:extLst>
              <a:ext uri="{FF2B5EF4-FFF2-40B4-BE49-F238E27FC236}">
                <a16:creationId xmlns:a16="http://schemas.microsoft.com/office/drawing/2014/main" id="{409A9C07-2B57-BF18-6AF1-E4F541B08E11}"/>
              </a:ext>
            </a:extLst>
          </p:cNvPr>
          <p:cNvGraphicFramePr/>
          <p:nvPr>
            <p:extLst>
              <p:ext uri="{D42A27DB-BD31-4B8C-83A1-F6EECF244321}">
                <p14:modId xmlns:p14="http://schemas.microsoft.com/office/powerpoint/2010/main" val="843978869"/>
              </p:ext>
            </p:extLst>
          </p:nvPr>
        </p:nvGraphicFramePr>
        <p:xfrm>
          <a:off x="359764" y="1290919"/>
          <a:ext cx="5045954" cy="43277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 Placeholder 6" descr="Steps to achieve the well-being, care and support needs (daily).&#10;&#10;How they’ll be supported to achieve their personal outcomes.&#10;&#10;How their wants and needs will be supported.&#10;&#10;Steps to record risks.&#10;&#10;Steps to support taking positive risks.&#10;">
            <a:extLst>
              <a:ext uri="{FF2B5EF4-FFF2-40B4-BE49-F238E27FC236}">
                <a16:creationId xmlns:a16="http://schemas.microsoft.com/office/drawing/2014/main" id="{3C3B092A-4747-4E89-BAC8-996709D6D06E}"/>
              </a:ext>
            </a:extLst>
          </p:cNvPr>
          <p:cNvSpPr>
            <a:spLocks noGrp="1"/>
          </p:cNvSpPr>
          <p:nvPr>
            <p:ph type="body" sz="quarter" idx="12"/>
          </p:nvPr>
        </p:nvSpPr>
        <p:spPr>
          <a:xfrm>
            <a:off x="5286807" y="1089212"/>
            <a:ext cx="3690937" cy="3845859"/>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buClrTx/>
            </a:pPr>
            <a:r>
              <a:rPr lang="cy-GB" sz="1800"/>
              <a:t>Steps to achieve the well-being, care and support needs (daily).</a:t>
            </a:r>
            <a:endParaRPr lang="cy-GB" sz="1800" dirty="0"/>
          </a:p>
          <a:p>
            <a:pPr>
              <a:buClrTx/>
            </a:pPr>
            <a:r>
              <a:rPr lang="cy-GB" sz="1800"/>
              <a:t>How they’ll be supported to achieve their personal outcomes.</a:t>
            </a:r>
            <a:endParaRPr lang="cy-GB" sz="1800" dirty="0"/>
          </a:p>
          <a:p>
            <a:pPr>
              <a:buClrTx/>
            </a:pPr>
            <a:r>
              <a:rPr lang="cy-GB" sz="1800"/>
              <a:t>How their wants and needs will be supported.</a:t>
            </a:r>
            <a:endParaRPr lang="cy-GB" sz="1800" dirty="0"/>
          </a:p>
          <a:p>
            <a:pPr>
              <a:buClrTx/>
            </a:pPr>
            <a:r>
              <a:rPr lang="cy-GB" sz="1800"/>
              <a:t>Steps to record risks.</a:t>
            </a:r>
            <a:endParaRPr lang="cy-GB" sz="1800" dirty="0"/>
          </a:p>
          <a:p>
            <a:pPr>
              <a:buClrTx/>
            </a:pPr>
            <a:r>
              <a:rPr lang="cy-GB" sz="1800"/>
              <a:t>Steps to support taking positive risks.</a:t>
            </a:r>
            <a:endParaRPr lang="en-GB" sz="1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0174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ounded Rectangle 22">
            <a:extLst>
              <a:ext uri="{FF2B5EF4-FFF2-40B4-BE49-F238E27FC236}">
                <a16:creationId xmlns:a16="http://schemas.microsoft.com/office/drawing/2014/main" id="{FA171749-882A-08AF-4A03-B59AADB73F74}"/>
              </a:ext>
            </a:extLst>
          </p:cNvPr>
          <p:cNvSpPr/>
          <p:nvPr/>
        </p:nvSpPr>
        <p:spPr>
          <a:xfrm>
            <a:off x="5401845" y="5413898"/>
            <a:ext cx="2957553" cy="636815"/>
          </a:xfrm>
          <a:prstGeom prst="roundRect">
            <a:avLst/>
          </a:prstGeom>
          <a:solidFill>
            <a:srgbClr val="C9D7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solidFill>
                  <a:schemeClr val="tx1"/>
                </a:solidFill>
              </a:rPr>
              <a:t>Facilitator</a:t>
            </a:r>
            <a:endParaRPr lang="en-US" sz="2000" dirty="0"/>
          </a:p>
        </p:txBody>
      </p:sp>
      <p:sp>
        <p:nvSpPr>
          <p:cNvPr id="22" name="Right Arrow 21">
            <a:extLst>
              <a:ext uri="{FF2B5EF4-FFF2-40B4-BE49-F238E27FC236}">
                <a16:creationId xmlns:a16="http://schemas.microsoft.com/office/drawing/2014/main" id="{CEA3C011-68F5-28FB-46FD-5E7E21BF9BF9}"/>
              </a:ext>
              <a:ext uri="{C183D7F6-B498-43B3-948B-1728B52AA6E4}">
                <adec:decorative xmlns:adec="http://schemas.microsoft.com/office/drawing/2017/decorative" val="1"/>
              </a:ext>
            </a:extLst>
          </p:cNvPr>
          <p:cNvSpPr/>
          <p:nvPr/>
        </p:nvSpPr>
        <p:spPr>
          <a:xfrm>
            <a:off x="3663911" y="5565123"/>
            <a:ext cx="1156383" cy="340633"/>
          </a:xfrm>
          <a:prstGeom prst="right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ounded Rectangle 10">
            <a:extLst>
              <a:ext uri="{FF2B5EF4-FFF2-40B4-BE49-F238E27FC236}">
                <a16:creationId xmlns:a16="http://schemas.microsoft.com/office/drawing/2014/main" id="{154588B4-AF0F-A701-9CCF-5D33AD13160F}"/>
              </a:ext>
            </a:extLst>
          </p:cNvPr>
          <p:cNvSpPr/>
          <p:nvPr/>
        </p:nvSpPr>
        <p:spPr>
          <a:xfrm>
            <a:off x="397349" y="5413898"/>
            <a:ext cx="2645229" cy="636815"/>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a:t>Fixer</a:t>
            </a:r>
            <a:endParaRPr lang="en-US" sz="2400" dirty="0"/>
          </a:p>
        </p:txBody>
      </p:sp>
      <p:sp>
        <p:nvSpPr>
          <p:cNvPr id="15" name="Rectangle: Rounded Corners 15">
            <a:extLst>
              <a:ext uri="{FF2B5EF4-FFF2-40B4-BE49-F238E27FC236}">
                <a16:creationId xmlns:a16="http://schemas.microsoft.com/office/drawing/2014/main" id="{B3D7C55E-6F47-254C-8CD2-8858B3F68FC1}"/>
              </a:ext>
              <a:ext uri="{C183D7F6-B498-43B3-948B-1728B52AA6E4}">
                <adec:decorative xmlns:adec="http://schemas.microsoft.com/office/drawing/2017/decorative" val="1"/>
              </a:ext>
            </a:extLst>
          </p:cNvPr>
          <p:cNvSpPr/>
          <p:nvPr/>
        </p:nvSpPr>
        <p:spPr>
          <a:xfrm>
            <a:off x="515056" y="2434237"/>
            <a:ext cx="6297711" cy="282238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7" name="Straight Arrow Connector 16">
            <a:extLst>
              <a:ext uri="{FF2B5EF4-FFF2-40B4-BE49-F238E27FC236}">
                <a16:creationId xmlns:a16="http://schemas.microsoft.com/office/drawing/2014/main" id="{C011D2F8-FC8E-8744-9232-86F8A3AB4EF1}"/>
              </a:ext>
              <a:ext uri="{C183D7F6-B498-43B3-948B-1728B52AA6E4}">
                <adec:decorative xmlns:adec="http://schemas.microsoft.com/office/drawing/2017/decorative" val="1"/>
              </a:ext>
            </a:extLst>
          </p:cNvPr>
          <p:cNvCxnSpPr/>
          <p:nvPr/>
        </p:nvCxnSpPr>
        <p:spPr>
          <a:xfrm flipH="1">
            <a:off x="2447729" y="2977581"/>
            <a:ext cx="31664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Rounded Corners 9">
            <a:extLst>
              <a:ext uri="{FF2B5EF4-FFF2-40B4-BE49-F238E27FC236}">
                <a16:creationId xmlns:a16="http://schemas.microsoft.com/office/drawing/2014/main" id="{8A60358E-4FF5-0346-9437-EDC7EA00ECE5}"/>
              </a:ext>
            </a:extLst>
          </p:cNvPr>
          <p:cNvSpPr/>
          <p:nvPr/>
        </p:nvSpPr>
        <p:spPr>
          <a:xfrm>
            <a:off x="7192298" y="2005263"/>
            <a:ext cx="1660358" cy="2610299"/>
          </a:xfrm>
          <a:prstGeom prst="roundRect">
            <a:avLst/>
          </a:prstGeom>
          <a:solidFill>
            <a:srgbClr val="C9D7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latin typeface="Arial" panose="020B0604020202020204" pitchFamily="34" charset="0"/>
                <a:cs typeface="Arial" panose="020B0604020202020204" pitchFamily="34" charset="0"/>
              </a:rPr>
              <a:t>Services</a:t>
            </a:r>
          </a:p>
          <a:p>
            <a:pPr algn="ctr"/>
            <a:r>
              <a:rPr lang="en-GB" sz="1400" dirty="0">
                <a:solidFill>
                  <a:schemeClr val="tx1"/>
                </a:solidFill>
                <a:latin typeface="Arial" panose="020B0604020202020204" pitchFamily="34" charset="0"/>
                <a:cs typeface="Arial" panose="020B0604020202020204" pitchFamily="34" charset="0"/>
              </a:rPr>
              <a:t>Activities</a:t>
            </a:r>
          </a:p>
          <a:p>
            <a:pPr algn="ctr"/>
            <a:r>
              <a:rPr lang="en-GB" sz="1400" dirty="0">
                <a:solidFill>
                  <a:schemeClr val="tx1"/>
                </a:solidFill>
                <a:latin typeface="Arial" panose="020B0604020202020204" pitchFamily="34" charset="0"/>
                <a:cs typeface="Arial" panose="020B0604020202020204" pitchFamily="34" charset="0"/>
              </a:rPr>
              <a:t>Interventions</a:t>
            </a:r>
          </a:p>
          <a:p>
            <a:pPr algn="ctr"/>
            <a:r>
              <a:rPr lang="en-GB" sz="1400" dirty="0">
                <a:solidFill>
                  <a:schemeClr val="tx1"/>
                </a:solidFill>
                <a:latin typeface="Arial" panose="020B0604020202020204" pitchFamily="34" charset="0"/>
                <a:cs typeface="Arial" panose="020B0604020202020204" pitchFamily="34" charset="0"/>
              </a:rPr>
              <a:t>Preferences</a:t>
            </a:r>
          </a:p>
          <a:p>
            <a:pPr algn="ctr"/>
            <a:r>
              <a:rPr lang="en-GB" sz="1400">
                <a:solidFill>
                  <a:schemeClr val="tx1"/>
                </a:solidFill>
                <a:latin typeface="Arial" panose="020B0604020202020204" pitchFamily="34" charset="0"/>
                <a:cs typeface="Arial" panose="020B0604020202020204" pitchFamily="34" charset="0"/>
              </a:rPr>
              <a:t> </a:t>
            </a:r>
            <a:endParaRPr lang="en-GB" sz="1400" dirty="0">
              <a:solidFill>
                <a:schemeClr val="tx1"/>
              </a:solidFill>
              <a:latin typeface="Arial" panose="020B0604020202020204" pitchFamily="34" charset="0"/>
              <a:cs typeface="Arial" panose="020B0604020202020204" pitchFamily="34" charset="0"/>
            </a:endParaRPr>
          </a:p>
        </p:txBody>
      </p:sp>
      <p:sp>
        <p:nvSpPr>
          <p:cNvPr id="21" name="Rectangle: Rounded Corners 8">
            <a:extLst>
              <a:ext uri="{FF2B5EF4-FFF2-40B4-BE49-F238E27FC236}">
                <a16:creationId xmlns:a16="http://schemas.microsoft.com/office/drawing/2014/main" id="{29DB4FA1-4FAE-3848-BA77-3377844628EF}"/>
              </a:ext>
            </a:extLst>
          </p:cNvPr>
          <p:cNvSpPr/>
          <p:nvPr/>
        </p:nvSpPr>
        <p:spPr>
          <a:xfrm>
            <a:off x="2788051" y="4528943"/>
            <a:ext cx="3848669" cy="640127"/>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r>
              <a:rPr lang="en-GB" b="1">
                <a:solidFill>
                  <a:schemeClr val="tx1"/>
                </a:solidFill>
                <a:latin typeface="Calibri" panose="020F0502020204030204"/>
              </a:rPr>
              <a:t>Risks</a:t>
            </a:r>
            <a:endParaRPr lang="en-GB" b="1" dirty="0">
              <a:solidFill>
                <a:schemeClr val="tx1"/>
              </a:solidFill>
              <a:latin typeface="Calibri" panose="020F0502020204030204"/>
            </a:endParaRPr>
          </a:p>
        </p:txBody>
      </p:sp>
      <p:sp>
        <p:nvSpPr>
          <p:cNvPr id="14" name="Rectangle: Rounded Corners 8">
            <a:extLst>
              <a:ext uri="{FF2B5EF4-FFF2-40B4-BE49-F238E27FC236}">
                <a16:creationId xmlns:a16="http://schemas.microsoft.com/office/drawing/2014/main" id="{F1C78D0D-05C3-C043-A923-75160BDE0DFE}"/>
              </a:ext>
            </a:extLst>
          </p:cNvPr>
          <p:cNvSpPr/>
          <p:nvPr/>
        </p:nvSpPr>
        <p:spPr>
          <a:xfrm>
            <a:off x="2788051" y="3593230"/>
            <a:ext cx="3848669" cy="640127"/>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r>
              <a:rPr lang="en-GB" b="1">
                <a:solidFill>
                  <a:schemeClr val="tx1"/>
                </a:solidFill>
                <a:latin typeface="Calibri" panose="020F0502020204030204"/>
              </a:rPr>
              <a:t>What matters (outcomes)</a:t>
            </a:r>
            <a:endParaRPr lang="en-GB" b="1" dirty="0">
              <a:solidFill>
                <a:schemeClr val="tx1"/>
              </a:solidFill>
              <a:latin typeface="Calibri" panose="020F0502020204030204"/>
            </a:endParaRPr>
          </a:p>
        </p:txBody>
      </p:sp>
      <p:sp>
        <p:nvSpPr>
          <p:cNvPr id="13" name="Rectangle: Rounded Corners 7">
            <a:extLst>
              <a:ext uri="{FF2B5EF4-FFF2-40B4-BE49-F238E27FC236}">
                <a16:creationId xmlns:a16="http://schemas.microsoft.com/office/drawing/2014/main" id="{3AD61CEC-57B4-A841-AC5D-60DD09657572}"/>
              </a:ext>
            </a:extLst>
          </p:cNvPr>
          <p:cNvSpPr/>
          <p:nvPr/>
        </p:nvSpPr>
        <p:spPr>
          <a:xfrm>
            <a:off x="2764378" y="2657518"/>
            <a:ext cx="3848669" cy="640127"/>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r>
              <a:rPr lang="en-GB" b="1">
                <a:solidFill>
                  <a:schemeClr val="tx1"/>
                </a:solidFill>
                <a:latin typeface="Calibri" panose="020F0502020204030204"/>
              </a:rPr>
              <a:t>Needs</a:t>
            </a:r>
            <a:endParaRPr lang="en-GB" b="1" dirty="0">
              <a:solidFill>
                <a:schemeClr val="tx1"/>
              </a:solidFill>
              <a:latin typeface="Calibri" panose="020F0502020204030204"/>
            </a:endParaRPr>
          </a:p>
        </p:txBody>
      </p:sp>
      <p:sp>
        <p:nvSpPr>
          <p:cNvPr id="16" name="Rectangle: Rounded Corners 14">
            <a:extLst>
              <a:ext uri="{FF2B5EF4-FFF2-40B4-BE49-F238E27FC236}">
                <a16:creationId xmlns:a16="http://schemas.microsoft.com/office/drawing/2014/main" id="{59180E2D-4600-D943-BEBB-8B6A6BEBB8BD}"/>
              </a:ext>
            </a:extLst>
          </p:cNvPr>
          <p:cNvSpPr/>
          <p:nvPr/>
        </p:nvSpPr>
        <p:spPr>
          <a:xfrm>
            <a:off x="596269" y="2657518"/>
            <a:ext cx="1851460" cy="1301829"/>
          </a:xfrm>
          <a:prstGeom prst="roundRect">
            <a:avLst/>
          </a:prstGeom>
          <a:solidFill>
            <a:srgbClr val="C9D76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dirty="0">
                <a:solidFill>
                  <a:schemeClr val="tx1"/>
                </a:solidFill>
                <a:cs typeface="Calibri" panose="020F0502020204030204" pitchFamily="34" charset="0"/>
              </a:rPr>
              <a:t>Care and </a:t>
            </a:r>
            <a:r>
              <a:rPr lang="en-GB" sz="1500">
                <a:solidFill>
                  <a:schemeClr val="tx1"/>
                </a:solidFill>
                <a:cs typeface="Calibri" panose="020F0502020204030204" pitchFamily="34" charset="0"/>
              </a:rPr>
              <a:t>support needs</a:t>
            </a:r>
            <a:endParaRPr lang="en-GB" sz="1500" dirty="0">
              <a:solidFill>
                <a:schemeClr val="tx1"/>
              </a:solidFill>
              <a:cs typeface="Calibri" panose="020F0502020204030204" pitchFamily="34" charset="0"/>
            </a:endParaRPr>
          </a:p>
        </p:txBody>
      </p:sp>
      <p:cxnSp>
        <p:nvCxnSpPr>
          <p:cNvPr id="19" name="Straight Arrow Connector 18">
            <a:extLst>
              <a:ext uri="{FF2B5EF4-FFF2-40B4-BE49-F238E27FC236}">
                <a16:creationId xmlns:a16="http://schemas.microsoft.com/office/drawing/2014/main" id="{D8D945F0-F42E-404F-9CC1-95A0ABAC0E19}"/>
              </a:ext>
              <a:ext uri="{C183D7F6-B498-43B3-948B-1728B52AA6E4}">
                <adec:decorative xmlns:adec="http://schemas.microsoft.com/office/drawing/2017/decorative" val="1"/>
              </a:ext>
            </a:extLst>
          </p:cNvPr>
          <p:cNvCxnSpPr/>
          <p:nvPr/>
        </p:nvCxnSpPr>
        <p:spPr>
          <a:xfrm>
            <a:off x="6613047" y="1994022"/>
            <a:ext cx="516370" cy="4402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90801B63-3154-9C4D-97D9-A12D32097530}"/>
              </a:ext>
              <a:ext uri="{C183D7F6-B498-43B3-948B-1728B52AA6E4}">
                <adec:decorative xmlns:adec="http://schemas.microsoft.com/office/drawing/2017/decorative" val="1"/>
              </a:ext>
            </a:extLst>
          </p:cNvPr>
          <p:cNvCxnSpPr/>
          <p:nvPr/>
        </p:nvCxnSpPr>
        <p:spPr>
          <a:xfrm flipV="1">
            <a:off x="6613047" y="2537365"/>
            <a:ext cx="516370" cy="4402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Rounded Corners 3">
            <a:extLst>
              <a:ext uri="{FF2B5EF4-FFF2-40B4-BE49-F238E27FC236}">
                <a16:creationId xmlns:a16="http://schemas.microsoft.com/office/drawing/2014/main" id="{1EF7F409-A3A1-334F-869A-2328A6ECBB1C}"/>
              </a:ext>
            </a:extLst>
          </p:cNvPr>
          <p:cNvSpPr/>
          <p:nvPr/>
        </p:nvSpPr>
        <p:spPr>
          <a:xfrm>
            <a:off x="2764378" y="1673959"/>
            <a:ext cx="3848669" cy="640127"/>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defRPr/>
            </a:pPr>
            <a:r>
              <a:rPr lang="en-GB" b="1">
                <a:solidFill>
                  <a:schemeClr val="tx1"/>
                </a:solidFill>
                <a:latin typeface="Calibri" panose="020F0502020204030204"/>
              </a:rPr>
              <a:t>Wants</a:t>
            </a:r>
            <a:endParaRPr lang="en-GB" b="1" dirty="0">
              <a:solidFill>
                <a:schemeClr val="tx1"/>
              </a:solidFill>
              <a:latin typeface="Calibri" panose="020F0502020204030204"/>
            </a:endParaRPr>
          </a:p>
        </p:txBody>
      </p:sp>
      <p:pic>
        <p:nvPicPr>
          <p:cNvPr id="5" name="Picture 4">
            <a:extLst>
              <a:ext uri="{FF2B5EF4-FFF2-40B4-BE49-F238E27FC236}">
                <a16:creationId xmlns:a16="http://schemas.microsoft.com/office/drawing/2014/main" id="{F975AA24-3501-4AA8-BA93-BC81471643CD}"/>
              </a:ext>
              <a:ext uri="{C183D7F6-B498-43B3-948B-1728B52AA6E4}">
                <adec:decorative xmlns:adec="http://schemas.microsoft.com/office/drawing/2017/decorative" val="1"/>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4559"/>
          <a:stretch/>
        </p:blipFill>
        <p:spPr>
          <a:xfrm>
            <a:off x="7191592" y="299880"/>
            <a:ext cx="1661064" cy="1343025"/>
          </a:xfrm>
          <a:prstGeom prst="rect">
            <a:avLst/>
          </a:prstGeom>
        </p:spPr>
      </p:pic>
      <p:sp>
        <p:nvSpPr>
          <p:cNvPr id="3" name="Title 2">
            <a:extLst>
              <a:ext uri="{FF2B5EF4-FFF2-40B4-BE49-F238E27FC236}">
                <a16:creationId xmlns:a16="http://schemas.microsoft.com/office/drawing/2014/main" id="{F1C8F785-FBFF-4208-9AC1-577BAFA21B8F}"/>
              </a:ext>
            </a:extLst>
          </p:cNvPr>
          <p:cNvSpPr>
            <a:spLocks noGrp="1"/>
          </p:cNvSpPr>
          <p:nvPr>
            <p:ph type="title"/>
          </p:nvPr>
        </p:nvSpPr>
        <p:spPr>
          <a:xfrm>
            <a:off x="263236" y="365126"/>
            <a:ext cx="8252114" cy="1308833"/>
          </a:xfrm>
        </p:spPr>
        <p:txBody>
          <a:bodyPr>
            <a:normAutofit/>
          </a:bodyPr>
          <a:lstStyle/>
          <a:p>
            <a:r>
              <a:rPr lang="en-GB" sz="2800" dirty="0">
                <a:solidFill>
                  <a:srgbClr val="EB5E57"/>
                </a:solidFill>
                <a:latin typeface="Arial" panose="020B0604020202020204" pitchFamily="34" charset="0"/>
                <a:cs typeface="Arial" panose="020B0604020202020204" pitchFamily="34" charset="0"/>
              </a:rPr>
              <a:t>Identifying care and </a:t>
            </a:r>
            <a:r>
              <a:rPr lang="en-GB" sz="2800">
                <a:solidFill>
                  <a:srgbClr val="EB5E57"/>
                </a:solidFill>
                <a:latin typeface="Arial" panose="020B0604020202020204" pitchFamily="34" charset="0"/>
                <a:cs typeface="Arial" panose="020B0604020202020204" pitchFamily="34" charset="0"/>
              </a:rPr>
              <a:t>support needs</a:t>
            </a:r>
            <a:endParaRPr lang="en-GB" sz="2800" dirty="0">
              <a:solidFill>
                <a:srgbClr val="EB5E57"/>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9967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89EE9EA-773E-5B28-E857-2A83A300E308}"/>
              </a:ext>
            </a:extLst>
          </p:cNvPr>
          <p:cNvSpPr>
            <a:spLocks noGrp="1"/>
          </p:cNvSpPr>
          <p:nvPr>
            <p:ph type="title" idx="4294967295"/>
          </p:nvPr>
        </p:nvSpPr>
        <p:spPr bwMode="auto">
          <a:xfrm>
            <a:off x="628650" y="3276600"/>
            <a:ext cx="3759200" cy="102552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en-US" sz="2800" b="0" i="0" u="none" strike="noStrike" kern="1200" cap="none" spc="0" normalizeH="0" baseline="0" noProof="0">
                <a:ln>
                  <a:noFill/>
                </a:ln>
                <a:solidFill>
                  <a:srgbClr val="37394C"/>
                </a:solidFill>
                <a:effectLst/>
                <a:uLnTx/>
                <a:uFillTx/>
                <a:latin typeface="+mn-lt"/>
                <a:ea typeface="+mn-ea"/>
                <a:cs typeface="+mn-cs"/>
              </a:rPr>
              <a:t>Part 1</a:t>
            </a:r>
            <a:endParaRPr kumimoji="0" lang="en-US" sz="2800" b="0" i="0" u="none" strike="noStrike" kern="1200" cap="none" spc="0" normalizeH="0" baseline="0" noProof="0" dirty="0">
              <a:ln>
                <a:noFill/>
              </a:ln>
              <a:solidFill>
                <a:srgbClr val="37394C"/>
              </a:solidFill>
              <a:effectLst/>
              <a:uLnTx/>
              <a:uFillTx/>
              <a:latin typeface="+mn-lt"/>
              <a:ea typeface="+mn-ea"/>
              <a:cs typeface="+mn-cs"/>
            </a:endParaRPr>
          </a:p>
        </p:txBody>
      </p:sp>
    </p:spTree>
    <p:extLst>
      <p:ext uri="{BB962C8B-B14F-4D97-AF65-F5344CB8AC3E}">
        <p14:creationId xmlns:p14="http://schemas.microsoft.com/office/powerpoint/2010/main" val="41550244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3BD026-DBDF-BA8D-53E3-681F058DCA67}"/>
              </a:ext>
            </a:extLst>
          </p:cNvPr>
          <p:cNvSpPr>
            <a:spLocks noGrp="1"/>
          </p:cNvSpPr>
          <p:nvPr>
            <p:ph type="title" idx="4294967295"/>
          </p:nvPr>
        </p:nvSpPr>
        <p:spPr bwMode="auto">
          <a:xfrm>
            <a:off x="782638" y="365125"/>
            <a:ext cx="7770812" cy="103187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en-US" sz="2800" b="0" i="0" u="none" strike="noStrike" kern="1200" cap="none" spc="0" normalizeH="0" baseline="0" noProof="0">
                <a:ln>
                  <a:noFill/>
                </a:ln>
                <a:solidFill>
                  <a:srgbClr val="EB5E57"/>
                </a:solidFill>
                <a:effectLst/>
                <a:uLnTx/>
                <a:uFillTx/>
                <a:latin typeface="+mn-lt"/>
                <a:ea typeface="+mn-ea"/>
                <a:cs typeface="+mn-cs"/>
              </a:rPr>
              <a:t>Principles for practice </a:t>
            </a:r>
            <a:endParaRPr kumimoji="0" lang="en-US" sz="2800" b="0" i="0" u="none" strike="noStrike" kern="1200" cap="none" spc="0" normalizeH="0" baseline="0" noProof="0" dirty="0">
              <a:ln>
                <a:noFill/>
              </a:ln>
              <a:solidFill>
                <a:srgbClr val="EB5E57"/>
              </a:solidFill>
              <a:effectLst/>
              <a:uLnTx/>
              <a:uFillTx/>
              <a:latin typeface="+mn-lt"/>
              <a:ea typeface="+mn-ea"/>
              <a:cs typeface="+mn-cs"/>
            </a:endParaRPr>
          </a:p>
        </p:txBody>
      </p:sp>
      <p:pic>
        <p:nvPicPr>
          <p:cNvPr id="31" name="Picture 30">
            <a:extLst>
              <a:ext uri="{FF2B5EF4-FFF2-40B4-BE49-F238E27FC236}">
                <a16:creationId xmlns:a16="http://schemas.microsoft.com/office/drawing/2014/main" id="{01B6AA1F-D89C-CD6B-D05A-30FADB7D7860}"/>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94626" y="6187767"/>
            <a:ext cx="744234" cy="446607"/>
          </a:xfrm>
          <a:prstGeom prst="rect">
            <a:avLst/>
          </a:prstGeom>
        </p:spPr>
      </p:pic>
      <p:grpSp>
        <p:nvGrpSpPr>
          <p:cNvPr id="33" name="Group 32">
            <a:extLst>
              <a:ext uri="{FF2B5EF4-FFF2-40B4-BE49-F238E27FC236}">
                <a16:creationId xmlns:a16="http://schemas.microsoft.com/office/drawing/2014/main" id="{C1744710-9388-4DD3-B35D-3493623DD4F0}"/>
              </a:ext>
              <a:ext uri="{C183D7F6-B498-43B3-948B-1728B52AA6E4}">
                <adec:decorative xmlns:adec="http://schemas.microsoft.com/office/drawing/2017/decorative" val="1"/>
              </a:ext>
            </a:extLst>
          </p:cNvPr>
          <p:cNvGrpSpPr/>
          <p:nvPr/>
        </p:nvGrpSpPr>
        <p:grpSpPr>
          <a:xfrm>
            <a:off x="814857" y="1876002"/>
            <a:ext cx="862888" cy="817702"/>
            <a:chOff x="814857" y="1467151"/>
            <a:chExt cx="862888" cy="848546"/>
          </a:xfrm>
        </p:grpSpPr>
        <p:sp>
          <p:nvSpPr>
            <p:cNvPr id="34" name="Google Shape;207;p7">
              <a:extLst>
                <a:ext uri="{FF2B5EF4-FFF2-40B4-BE49-F238E27FC236}">
                  <a16:creationId xmlns:a16="http://schemas.microsoft.com/office/drawing/2014/main" id="{9373945F-5F0F-E06F-0F66-04CB74992E5C}"/>
                </a:ext>
              </a:extLst>
            </p:cNvPr>
            <p:cNvSpPr/>
            <p:nvPr/>
          </p:nvSpPr>
          <p:spPr>
            <a:xfrm>
              <a:off x="814857" y="1467151"/>
              <a:ext cx="862888" cy="848546"/>
            </a:xfrm>
            <a:prstGeom prst="ellipse">
              <a:avLst/>
            </a:prstGeom>
            <a:solidFill>
              <a:srgbClr val="F392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35" name="Google Shape;208;p7">
              <a:extLst>
                <a:ext uri="{FF2B5EF4-FFF2-40B4-BE49-F238E27FC236}">
                  <a16:creationId xmlns:a16="http://schemas.microsoft.com/office/drawing/2014/main" id="{DBC355C5-D69C-BC95-4180-720FCB6B646B}"/>
                </a:ext>
              </a:extLst>
            </p:cNvPr>
            <p:cNvSpPr/>
            <p:nvPr/>
          </p:nvSpPr>
          <p:spPr>
            <a:xfrm>
              <a:off x="996064" y="1645346"/>
              <a:ext cx="500475" cy="492156"/>
            </a:xfrm>
            <a:prstGeom prst="rect">
              <a:avLst/>
            </a:prstGeom>
            <a:blipFill rotWithShape="1">
              <a:blip r:embed="rId4" cstate="email">
                <a:alphaModFix/>
                <a:extLst>
                  <a:ext uri="{28A0092B-C50C-407E-A947-70E740481C1C}">
                    <a14:useLocalDpi xmlns:a14="http://schemas.microsoft.com/office/drawing/2010/main"/>
                  </a:ext>
                </a:extLst>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sp>
        <p:nvSpPr>
          <p:cNvPr id="36" name="Google Shape;210;p7" descr="Voice, choice and control&#10;">
            <a:extLst>
              <a:ext uri="{FF2B5EF4-FFF2-40B4-BE49-F238E27FC236}">
                <a16:creationId xmlns:a16="http://schemas.microsoft.com/office/drawing/2014/main" id="{5FE4E459-21F3-F594-D0DA-7B00E7958354}"/>
              </a:ext>
            </a:extLst>
          </p:cNvPr>
          <p:cNvSpPr txBox="1"/>
          <p:nvPr/>
        </p:nvSpPr>
        <p:spPr>
          <a:xfrm>
            <a:off x="1862651" y="1906846"/>
            <a:ext cx="2033950" cy="817702"/>
          </a:xfrm>
          <a:prstGeom prst="rect">
            <a:avLst/>
          </a:prstGeom>
          <a:noFill/>
          <a:ln>
            <a:noFill/>
          </a:ln>
        </p:spPr>
        <p:txBody>
          <a:bodyPr spcFirstLastPara="1" wrap="square" lIns="0" tIns="0" rIns="0" bIns="0" anchor="ctr" anchorCtr="0">
            <a:noAutofit/>
          </a:bodyPr>
          <a:lstStyle/>
          <a:p>
            <a:pPr marL="0" marR="0" lvl="0" indent="0" algn="l" rtl="0">
              <a:lnSpc>
                <a:spcPct val="90000"/>
              </a:lnSpc>
              <a:spcBef>
                <a:spcPts val="0"/>
              </a:spcBef>
              <a:spcAft>
                <a:spcPts val="0"/>
              </a:spcAft>
              <a:buClr>
                <a:schemeClr val="lt1"/>
              </a:buClr>
              <a:buSzPts val="2300"/>
              <a:buFont typeface="Century Gothic"/>
              <a:buNone/>
            </a:pPr>
            <a:r>
              <a:rPr lang="en-GB" sz="2000">
                <a:latin typeface="Arial" panose="020B0604020202020204" pitchFamily="34" charset="0"/>
                <a:ea typeface="Century Gothic"/>
                <a:cs typeface="Arial" panose="020B0604020202020204" pitchFamily="34" charset="0"/>
                <a:sym typeface="Century Gothic"/>
              </a:rPr>
              <a:t>Voice, choice and control</a:t>
            </a:r>
            <a:endParaRPr sz="2000" b="0" i="0" u="none" strike="noStrike" cap="none" dirty="0">
              <a:latin typeface="Arial" panose="020B0604020202020204" pitchFamily="34" charset="0"/>
              <a:ea typeface="Century Gothic"/>
              <a:cs typeface="Arial" panose="020B0604020202020204" pitchFamily="34" charset="0"/>
              <a:sym typeface="Century Gothic"/>
            </a:endParaRPr>
          </a:p>
        </p:txBody>
      </p:sp>
      <p:grpSp>
        <p:nvGrpSpPr>
          <p:cNvPr id="37" name="Group 36">
            <a:extLst>
              <a:ext uri="{FF2B5EF4-FFF2-40B4-BE49-F238E27FC236}">
                <a16:creationId xmlns:a16="http://schemas.microsoft.com/office/drawing/2014/main" id="{64F30F1C-EF5C-4C30-C0DE-A8CE54764BE4}"/>
              </a:ext>
              <a:ext uri="{C183D7F6-B498-43B3-948B-1728B52AA6E4}">
                <adec:decorative xmlns:adec="http://schemas.microsoft.com/office/drawing/2017/decorative" val="1"/>
              </a:ext>
            </a:extLst>
          </p:cNvPr>
          <p:cNvGrpSpPr/>
          <p:nvPr/>
        </p:nvGrpSpPr>
        <p:grpSpPr>
          <a:xfrm>
            <a:off x="4251002" y="1876002"/>
            <a:ext cx="862888" cy="817702"/>
            <a:chOff x="4251002" y="1467151"/>
            <a:chExt cx="862888" cy="848546"/>
          </a:xfrm>
        </p:grpSpPr>
        <p:sp>
          <p:nvSpPr>
            <p:cNvPr id="38" name="Google Shape;211;p7">
              <a:extLst>
                <a:ext uri="{FF2B5EF4-FFF2-40B4-BE49-F238E27FC236}">
                  <a16:creationId xmlns:a16="http://schemas.microsoft.com/office/drawing/2014/main" id="{576C3EF0-375B-BAA3-421E-58055D678E4D}"/>
                </a:ext>
              </a:extLst>
            </p:cNvPr>
            <p:cNvSpPr/>
            <p:nvPr/>
          </p:nvSpPr>
          <p:spPr>
            <a:xfrm>
              <a:off x="4251002" y="1467151"/>
              <a:ext cx="862888" cy="848546"/>
            </a:xfrm>
            <a:prstGeom prst="ellipse">
              <a:avLst/>
            </a:prstGeom>
            <a:solidFill>
              <a:srgbClr val="6F39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39" name="Google Shape;212;p7">
              <a:extLst>
                <a:ext uri="{FF2B5EF4-FFF2-40B4-BE49-F238E27FC236}">
                  <a16:creationId xmlns:a16="http://schemas.microsoft.com/office/drawing/2014/main" id="{C9ADDF89-82E2-0931-BB21-5BB17F69BD74}"/>
                </a:ext>
              </a:extLst>
            </p:cNvPr>
            <p:cNvSpPr/>
            <p:nvPr/>
          </p:nvSpPr>
          <p:spPr>
            <a:xfrm>
              <a:off x="4432209" y="1645346"/>
              <a:ext cx="500475" cy="492156"/>
            </a:xfrm>
            <a:prstGeom prst="rect">
              <a:avLst/>
            </a:prstGeom>
            <a:blipFill rotWithShape="1">
              <a:blip r:embed="rId5" cstate="email">
                <a:alphaModFix/>
                <a:extLst>
                  <a:ext uri="{28A0092B-C50C-407E-A947-70E740481C1C}">
                    <a14:useLocalDpi xmlns:a14="http://schemas.microsoft.com/office/drawing/2010/main"/>
                  </a:ext>
                </a:extLst>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sp>
        <p:nvSpPr>
          <p:cNvPr id="40" name="Google Shape;214;p7" descr="Co-production&#10;">
            <a:extLst>
              <a:ext uri="{FF2B5EF4-FFF2-40B4-BE49-F238E27FC236}">
                <a16:creationId xmlns:a16="http://schemas.microsoft.com/office/drawing/2014/main" id="{9E8684DC-D5CC-B253-44CE-98C01B346D1E}"/>
              </a:ext>
            </a:extLst>
          </p:cNvPr>
          <p:cNvSpPr txBox="1"/>
          <p:nvPr/>
        </p:nvSpPr>
        <p:spPr>
          <a:xfrm>
            <a:off x="5333678" y="1906846"/>
            <a:ext cx="2033950" cy="817702"/>
          </a:xfrm>
          <a:prstGeom prst="rect">
            <a:avLst/>
          </a:prstGeom>
          <a:noFill/>
          <a:ln>
            <a:noFill/>
          </a:ln>
        </p:spPr>
        <p:txBody>
          <a:bodyPr spcFirstLastPara="1" wrap="square" lIns="0" tIns="0" rIns="0" bIns="0" anchor="ctr" anchorCtr="0">
            <a:noAutofit/>
          </a:bodyPr>
          <a:lstStyle/>
          <a:p>
            <a:pPr marL="0" marR="0" lvl="0" indent="0" algn="l" rtl="0">
              <a:lnSpc>
                <a:spcPct val="90000"/>
              </a:lnSpc>
              <a:spcBef>
                <a:spcPts val="0"/>
              </a:spcBef>
              <a:spcAft>
                <a:spcPts val="0"/>
              </a:spcAft>
              <a:buClr>
                <a:schemeClr val="lt1"/>
              </a:buClr>
              <a:buSzPts val="2300"/>
              <a:buFont typeface="Century Gothic"/>
              <a:buNone/>
            </a:pPr>
            <a:r>
              <a:rPr lang="en-GB" sz="2000">
                <a:latin typeface="+mn-lt"/>
                <a:ea typeface="Century Gothic"/>
                <a:cs typeface="Century Gothic"/>
                <a:sym typeface="Century Gothic"/>
              </a:rPr>
              <a:t>Co-production</a:t>
            </a:r>
            <a:endParaRPr sz="2000" b="0" i="0" u="none" strike="noStrike" cap="none" dirty="0">
              <a:latin typeface="+mn-lt"/>
              <a:ea typeface="Century Gothic"/>
              <a:cs typeface="Century Gothic"/>
              <a:sym typeface="Century Gothic"/>
            </a:endParaRPr>
          </a:p>
        </p:txBody>
      </p:sp>
      <p:grpSp>
        <p:nvGrpSpPr>
          <p:cNvPr id="41" name="Group 40">
            <a:extLst>
              <a:ext uri="{FF2B5EF4-FFF2-40B4-BE49-F238E27FC236}">
                <a16:creationId xmlns:a16="http://schemas.microsoft.com/office/drawing/2014/main" id="{9107B99F-0E26-F83A-5A6B-BF2826A9B0F0}"/>
              </a:ext>
              <a:ext uri="{C183D7F6-B498-43B3-948B-1728B52AA6E4}">
                <adec:decorative xmlns:adec="http://schemas.microsoft.com/office/drawing/2017/decorative" val="1"/>
              </a:ext>
            </a:extLst>
          </p:cNvPr>
          <p:cNvGrpSpPr/>
          <p:nvPr/>
        </p:nvGrpSpPr>
        <p:grpSpPr>
          <a:xfrm>
            <a:off x="814857" y="3383400"/>
            <a:ext cx="862888" cy="817702"/>
            <a:chOff x="814857" y="2974549"/>
            <a:chExt cx="862888" cy="848546"/>
          </a:xfrm>
        </p:grpSpPr>
        <p:sp>
          <p:nvSpPr>
            <p:cNvPr id="42" name="Google Shape;215;p7">
              <a:extLst>
                <a:ext uri="{FF2B5EF4-FFF2-40B4-BE49-F238E27FC236}">
                  <a16:creationId xmlns:a16="http://schemas.microsoft.com/office/drawing/2014/main" id="{1D8D6308-B833-D877-06AF-11238BB3364C}"/>
                </a:ext>
              </a:extLst>
            </p:cNvPr>
            <p:cNvSpPr/>
            <p:nvPr/>
          </p:nvSpPr>
          <p:spPr>
            <a:xfrm>
              <a:off x="814857" y="2974549"/>
              <a:ext cx="862888" cy="848546"/>
            </a:xfrm>
            <a:prstGeom prst="ellipse">
              <a:avLst/>
            </a:prstGeom>
            <a:solidFill>
              <a:srgbClr val="230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43" name="Google Shape;216;p7">
              <a:extLst>
                <a:ext uri="{FF2B5EF4-FFF2-40B4-BE49-F238E27FC236}">
                  <a16:creationId xmlns:a16="http://schemas.microsoft.com/office/drawing/2014/main" id="{63C48E05-0D68-D4FB-8C3C-AADE4E019FBB}"/>
                </a:ext>
              </a:extLst>
            </p:cNvPr>
            <p:cNvSpPr/>
            <p:nvPr/>
          </p:nvSpPr>
          <p:spPr>
            <a:xfrm>
              <a:off x="996064" y="3152744"/>
              <a:ext cx="500475" cy="492156"/>
            </a:xfrm>
            <a:prstGeom prst="rect">
              <a:avLst/>
            </a:prstGeom>
            <a:blipFill rotWithShape="1">
              <a:blip r:embed="rId6" cstate="email">
                <a:alphaModFix/>
                <a:extLst>
                  <a:ext uri="{28A0092B-C50C-407E-A947-70E740481C1C}">
                    <a14:useLocalDpi xmlns:a14="http://schemas.microsoft.com/office/drawing/2010/main"/>
                  </a:ext>
                </a:extLst>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sp>
        <p:nvSpPr>
          <p:cNvPr id="44" name="Google Shape;217;p7" descr="Seiliedig ar gryfder">
            <a:extLst>
              <a:ext uri="{FF2B5EF4-FFF2-40B4-BE49-F238E27FC236}">
                <a16:creationId xmlns:a16="http://schemas.microsoft.com/office/drawing/2014/main" id="{6B77B0D5-82CF-921E-3EEE-B3AFAAB371BF}"/>
              </a:ext>
            </a:extLst>
          </p:cNvPr>
          <p:cNvSpPr/>
          <p:nvPr/>
        </p:nvSpPr>
        <p:spPr>
          <a:xfrm>
            <a:off x="1862651" y="3383400"/>
            <a:ext cx="2033950" cy="81770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45" name="Google Shape;218;p7" descr="Strengths-based&#10;">
            <a:extLst>
              <a:ext uri="{FF2B5EF4-FFF2-40B4-BE49-F238E27FC236}">
                <a16:creationId xmlns:a16="http://schemas.microsoft.com/office/drawing/2014/main" id="{6D14A596-8035-F46A-BCF8-210177F871E8}"/>
              </a:ext>
            </a:extLst>
          </p:cNvPr>
          <p:cNvSpPr txBox="1"/>
          <p:nvPr/>
        </p:nvSpPr>
        <p:spPr>
          <a:xfrm>
            <a:off x="1862651" y="3383400"/>
            <a:ext cx="2033950" cy="817702"/>
          </a:xfrm>
          <a:prstGeom prst="rect">
            <a:avLst/>
          </a:prstGeom>
          <a:noFill/>
          <a:ln>
            <a:noFill/>
          </a:ln>
        </p:spPr>
        <p:txBody>
          <a:bodyPr spcFirstLastPara="1" wrap="square" lIns="0" tIns="0" rIns="0" bIns="0" anchor="ctr" anchorCtr="0">
            <a:noAutofit/>
          </a:bodyPr>
          <a:lstStyle/>
          <a:p>
            <a:pPr marL="0" marR="0" lvl="0" indent="0" algn="l" rtl="0">
              <a:lnSpc>
                <a:spcPct val="90000"/>
              </a:lnSpc>
              <a:spcBef>
                <a:spcPts val="0"/>
              </a:spcBef>
              <a:spcAft>
                <a:spcPts val="0"/>
              </a:spcAft>
              <a:buClr>
                <a:schemeClr val="lt1"/>
              </a:buClr>
              <a:buSzPts val="2300"/>
              <a:buFont typeface="Century Gothic"/>
              <a:buNone/>
            </a:pPr>
            <a:r>
              <a:rPr lang="en-GB" sz="2000" b="0" i="0" u="none" strike="noStrike" cap="none">
                <a:latin typeface="+mn-lt"/>
                <a:ea typeface="Century Gothic"/>
                <a:cs typeface="Century Gothic"/>
                <a:sym typeface="Century Gothic"/>
              </a:rPr>
              <a:t>Strengths-based</a:t>
            </a:r>
            <a:endParaRPr sz="2000" b="0" i="0" u="none" strike="noStrike" cap="none" dirty="0">
              <a:latin typeface="+mn-lt"/>
              <a:ea typeface="Century Gothic"/>
              <a:cs typeface="Century Gothic"/>
              <a:sym typeface="Century Gothic"/>
            </a:endParaRPr>
          </a:p>
        </p:txBody>
      </p:sp>
      <p:grpSp>
        <p:nvGrpSpPr>
          <p:cNvPr id="46" name="Group 45">
            <a:extLst>
              <a:ext uri="{FF2B5EF4-FFF2-40B4-BE49-F238E27FC236}">
                <a16:creationId xmlns:a16="http://schemas.microsoft.com/office/drawing/2014/main" id="{50C71D2A-7EB5-E276-BBB8-6A5A8313F887}"/>
              </a:ext>
              <a:ext uri="{C183D7F6-B498-43B3-948B-1728B52AA6E4}">
                <adec:decorative xmlns:adec="http://schemas.microsoft.com/office/drawing/2017/decorative" val="1"/>
              </a:ext>
            </a:extLst>
          </p:cNvPr>
          <p:cNvGrpSpPr/>
          <p:nvPr/>
        </p:nvGrpSpPr>
        <p:grpSpPr>
          <a:xfrm>
            <a:off x="4251002" y="3383400"/>
            <a:ext cx="862888" cy="817702"/>
            <a:chOff x="4251002" y="2974549"/>
            <a:chExt cx="862888" cy="848546"/>
          </a:xfrm>
        </p:grpSpPr>
        <p:sp>
          <p:nvSpPr>
            <p:cNvPr id="47" name="Google Shape;219;p7">
              <a:extLst>
                <a:ext uri="{FF2B5EF4-FFF2-40B4-BE49-F238E27FC236}">
                  <a16:creationId xmlns:a16="http://schemas.microsoft.com/office/drawing/2014/main" id="{10EBC125-1A9D-958A-ECD1-33FFF27B5B55}"/>
                </a:ext>
              </a:extLst>
            </p:cNvPr>
            <p:cNvSpPr/>
            <p:nvPr/>
          </p:nvSpPr>
          <p:spPr>
            <a:xfrm>
              <a:off x="4251002" y="2974549"/>
              <a:ext cx="862888" cy="848546"/>
            </a:xfrm>
            <a:prstGeom prst="ellipse">
              <a:avLst/>
            </a:prstGeom>
            <a:solidFill>
              <a:srgbClr val="EB5E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48" name="Google Shape;220;p7">
              <a:extLst>
                <a:ext uri="{FF2B5EF4-FFF2-40B4-BE49-F238E27FC236}">
                  <a16:creationId xmlns:a16="http://schemas.microsoft.com/office/drawing/2014/main" id="{F143DC0B-2AE4-7DB0-117F-1E62AA031033}"/>
                </a:ext>
              </a:extLst>
            </p:cNvPr>
            <p:cNvSpPr/>
            <p:nvPr/>
          </p:nvSpPr>
          <p:spPr>
            <a:xfrm>
              <a:off x="4432208" y="3152744"/>
              <a:ext cx="500475" cy="492157"/>
            </a:xfrm>
            <a:prstGeom prst="rect">
              <a:avLst/>
            </a:prstGeom>
            <a:blipFill rotWithShape="1">
              <a:blip r:embed="rId7" cstate="email">
                <a:alphaModFix/>
                <a:extLst>
                  <a:ext uri="{28A0092B-C50C-407E-A947-70E740481C1C}">
                    <a14:useLocalDpi xmlns:a14="http://schemas.microsoft.com/office/drawing/2010/main"/>
                  </a:ext>
                </a:extLst>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sp>
        <p:nvSpPr>
          <p:cNvPr id="49" name="Google Shape;221;p7" descr="Canolbwyntio ar ganlyniadau &#10;(beth sy’n bwysig)">
            <a:extLst>
              <a:ext uri="{FF2B5EF4-FFF2-40B4-BE49-F238E27FC236}">
                <a16:creationId xmlns:a16="http://schemas.microsoft.com/office/drawing/2014/main" id="{8DF3E253-056D-B46A-6DEE-1F9ACB46B02B}"/>
              </a:ext>
            </a:extLst>
          </p:cNvPr>
          <p:cNvSpPr/>
          <p:nvPr/>
        </p:nvSpPr>
        <p:spPr>
          <a:xfrm>
            <a:off x="5301856" y="3372700"/>
            <a:ext cx="3007257" cy="81770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50" name="Google Shape;222;p7" descr="Focus on outcomes&#10;(what matters)&#10;">
            <a:extLst>
              <a:ext uri="{FF2B5EF4-FFF2-40B4-BE49-F238E27FC236}">
                <a16:creationId xmlns:a16="http://schemas.microsoft.com/office/drawing/2014/main" id="{2AB95F0F-BD08-7586-B60C-AFAF13EC3E2B}"/>
              </a:ext>
            </a:extLst>
          </p:cNvPr>
          <p:cNvSpPr txBox="1"/>
          <p:nvPr/>
        </p:nvSpPr>
        <p:spPr>
          <a:xfrm>
            <a:off x="5301856" y="3372701"/>
            <a:ext cx="3007257" cy="817702"/>
          </a:xfrm>
          <a:prstGeom prst="rect">
            <a:avLst/>
          </a:prstGeom>
          <a:noFill/>
          <a:ln>
            <a:noFill/>
          </a:ln>
        </p:spPr>
        <p:txBody>
          <a:bodyPr spcFirstLastPara="1" wrap="square" lIns="0" tIns="0" rIns="0" bIns="0" anchor="ctr" anchorCtr="0">
            <a:noAutofit/>
          </a:bodyPr>
          <a:lstStyle/>
          <a:p>
            <a:pPr marL="0" marR="0" lvl="0" indent="0" algn="l" rtl="0">
              <a:lnSpc>
                <a:spcPct val="90000"/>
              </a:lnSpc>
              <a:spcBef>
                <a:spcPts val="0"/>
              </a:spcBef>
              <a:spcAft>
                <a:spcPts val="0"/>
              </a:spcAft>
              <a:buClr>
                <a:schemeClr val="lt1"/>
              </a:buClr>
              <a:buSzPts val="2300"/>
              <a:buFont typeface="Century Gothic"/>
              <a:buNone/>
            </a:pPr>
            <a:r>
              <a:rPr lang="en-GB" sz="2000">
                <a:latin typeface="+mn-lt"/>
                <a:sym typeface="Century Gothic"/>
              </a:rPr>
              <a:t>Focus on outcomes</a:t>
            </a:r>
            <a:br>
              <a:rPr lang="en-GB" sz="2000">
                <a:latin typeface="+mn-lt"/>
                <a:sym typeface="Century Gothic"/>
              </a:rPr>
            </a:br>
            <a:r>
              <a:rPr lang="en-GB" sz="2000">
                <a:latin typeface="+mn-lt"/>
                <a:sym typeface="Century Gothic"/>
              </a:rPr>
              <a:t>(what matters)</a:t>
            </a:r>
            <a:endParaRPr sz="2000" dirty="0">
              <a:latin typeface="+mn-lt"/>
            </a:endParaRPr>
          </a:p>
        </p:txBody>
      </p:sp>
      <p:grpSp>
        <p:nvGrpSpPr>
          <p:cNvPr id="51" name="Group 50">
            <a:extLst>
              <a:ext uri="{FF2B5EF4-FFF2-40B4-BE49-F238E27FC236}">
                <a16:creationId xmlns:a16="http://schemas.microsoft.com/office/drawing/2014/main" id="{57158CA5-6BCE-B407-77B6-1E83A3B4F1F1}"/>
              </a:ext>
              <a:ext uri="{C183D7F6-B498-43B3-948B-1728B52AA6E4}">
                <adec:decorative xmlns:adec="http://schemas.microsoft.com/office/drawing/2017/decorative" val="1"/>
              </a:ext>
            </a:extLst>
          </p:cNvPr>
          <p:cNvGrpSpPr/>
          <p:nvPr/>
        </p:nvGrpSpPr>
        <p:grpSpPr>
          <a:xfrm>
            <a:off x="814857" y="4890797"/>
            <a:ext cx="862888" cy="817702"/>
            <a:chOff x="814857" y="4481946"/>
            <a:chExt cx="862888" cy="848546"/>
          </a:xfrm>
        </p:grpSpPr>
        <p:sp>
          <p:nvSpPr>
            <p:cNvPr id="52" name="Google Shape;223;p7">
              <a:extLst>
                <a:ext uri="{FF2B5EF4-FFF2-40B4-BE49-F238E27FC236}">
                  <a16:creationId xmlns:a16="http://schemas.microsoft.com/office/drawing/2014/main" id="{0781592C-AD9F-DE38-45E5-310FB16DB196}"/>
                </a:ext>
              </a:extLst>
            </p:cNvPr>
            <p:cNvSpPr/>
            <p:nvPr/>
          </p:nvSpPr>
          <p:spPr>
            <a:xfrm>
              <a:off x="814857" y="4481946"/>
              <a:ext cx="862888" cy="848546"/>
            </a:xfrm>
            <a:prstGeom prst="ellipse">
              <a:avLst/>
            </a:prstGeom>
            <a:solidFill>
              <a:srgbClr val="B0BC0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53" name="Google Shape;224;p7">
              <a:extLst>
                <a:ext uri="{FF2B5EF4-FFF2-40B4-BE49-F238E27FC236}">
                  <a16:creationId xmlns:a16="http://schemas.microsoft.com/office/drawing/2014/main" id="{3CDB20D7-2BBD-2F4E-1AEA-EA30EF12FC80}"/>
                </a:ext>
              </a:extLst>
            </p:cNvPr>
            <p:cNvSpPr/>
            <p:nvPr/>
          </p:nvSpPr>
          <p:spPr>
            <a:xfrm>
              <a:off x="996064" y="4660141"/>
              <a:ext cx="500475" cy="492156"/>
            </a:xfrm>
            <a:prstGeom prst="rect">
              <a:avLst/>
            </a:prstGeom>
            <a:blipFill rotWithShape="1">
              <a:blip r:embed="rId8" cstate="email">
                <a:alphaModFix/>
                <a:extLst>
                  <a:ext uri="{28A0092B-C50C-407E-A947-70E740481C1C}">
                    <a14:useLocalDpi xmlns:a14="http://schemas.microsoft.com/office/drawing/2010/main"/>
                  </a:ext>
                </a:extLst>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sp>
        <p:nvSpPr>
          <p:cNvPr id="54" name="Google Shape;225;p7" descr="Cymeryd risg cadarnhaol&#10;">
            <a:extLst>
              <a:ext uri="{FF2B5EF4-FFF2-40B4-BE49-F238E27FC236}">
                <a16:creationId xmlns:a16="http://schemas.microsoft.com/office/drawing/2014/main" id="{25DE2721-0BC5-A287-31BF-A43B8758871D}"/>
              </a:ext>
            </a:extLst>
          </p:cNvPr>
          <p:cNvSpPr/>
          <p:nvPr/>
        </p:nvSpPr>
        <p:spPr>
          <a:xfrm>
            <a:off x="1784750" y="4896924"/>
            <a:ext cx="2516241" cy="81770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55" name="Google Shape;226;p7" descr="Positive risk-taking&#10;">
            <a:extLst>
              <a:ext uri="{FF2B5EF4-FFF2-40B4-BE49-F238E27FC236}">
                <a16:creationId xmlns:a16="http://schemas.microsoft.com/office/drawing/2014/main" id="{C48F149D-A312-0731-AB7A-1CCDF8BDF3A9}"/>
              </a:ext>
            </a:extLst>
          </p:cNvPr>
          <p:cNvSpPr txBox="1"/>
          <p:nvPr/>
        </p:nvSpPr>
        <p:spPr>
          <a:xfrm>
            <a:off x="1784751" y="4896925"/>
            <a:ext cx="2516241" cy="817702"/>
          </a:xfrm>
          <a:prstGeom prst="rect">
            <a:avLst/>
          </a:prstGeom>
          <a:noFill/>
          <a:ln>
            <a:noFill/>
          </a:ln>
        </p:spPr>
        <p:txBody>
          <a:bodyPr spcFirstLastPara="1" wrap="square" lIns="0" tIns="0" rIns="0" bIns="0" anchor="ctr" anchorCtr="0">
            <a:noAutofit/>
          </a:bodyPr>
          <a:lstStyle/>
          <a:p>
            <a:pPr marL="0" marR="0" lvl="0" indent="0" algn="l" rtl="0">
              <a:lnSpc>
                <a:spcPct val="90000"/>
              </a:lnSpc>
              <a:spcBef>
                <a:spcPts val="0"/>
              </a:spcBef>
              <a:spcAft>
                <a:spcPts val="0"/>
              </a:spcAft>
              <a:buClr>
                <a:schemeClr val="lt1"/>
              </a:buClr>
              <a:buSzPts val="2300"/>
              <a:buFont typeface="Century Gothic"/>
              <a:buNone/>
            </a:pPr>
            <a:r>
              <a:rPr lang="en-GB" sz="2000">
                <a:latin typeface="+mn-lt"/>
                <a:ea typeface="Century Gothic"/>
                <a:cs typeface="Century Gothic"/>
                <a:sym typeface="Century Gothic"/>
              </a:rPr>
              <a:t>Positive risk-taking</a:t>
            </a:r>
            <a:endParaRPr sz="2000" b="0" i="0" u="none" strike="noStrike" cap="none" dirty="0">
              <a:latin typeface="+mn-lt"/>
              <a:ea typeface="Century Gothic"/>
              <a:cs typeface="Century Gothic"/>
              <a:sym typeface="Century Gothic"/>
            </a:endParaRPr>
          </a:p>
        </p:txBody>
      </p:sp>
      <p:grpSp>
        <p:nvGrpSpPr>
          <p:cNvPr id="56" name="Group 55">
            <a:extLst>
              <a:ext uri="{FF2B5EF4-FFF2-40B4-BE49-F238E27FC236}">
                <a16:creationId xmlns:a16="http://schemas.microsoft.com/office/drawing/2014/main" id="{B831DC43-DCC7-6707-810E-630CC927F8A3}"/>
              </a:ext>
              <a:ext uri="{C183D7F6-B498-43B3-948B-1728B52AA6E4}">
                <adec:decorative xmlns:adec="http://schemas.microsoft.com/office/drawing/2017/decorative" val="1"/>
              </a:ext>
            </a:extLst>
          </p:cNvPr>
          <p:cNvGrpSpPr/>
          <p:nvPr/>
        </p:nvGrpSpPr>
        <p:grpSpPr>
          <a:xfrm>
            <a:off x="4328907" y="4896926"/>
            <a:ext cx="862888" cy="817702"/>
            <a:chOff x="4328907" y="4488075"/>
            <a:chExt cx="862888" cy="848546"/>
          </a:xfrm>
        </p:grpSpPr>
        <p:sp>
          <p:nvSpPr>
            <p:cNvPr id="57" name="Google Shape;227;p7">
              <a:extLst>
                <a:ext uri="{FF2B5EF4-FFF2-40B4-BE49-F238E27FC236}">
                  <a16:creationId xmlns:a16="http://schemas.microsoft.com/office/drawing/2014/main" id="{24F41A5A-FB47-9AE8-CAB6-CBE37CAB9318}"/>
                </a:ext>
              </a:extLst>
            </p:cNvPr>
            <p:cNvSpPr/>
            <p:nvPr/>
          </p:nvSpPr>
          <p:spPr>
            <a:xfrm>
              <a:off x="4328907" y="4488075"/>
              <a:ext cx="862888" cy="848546"/>
            </a:xfrm>
            <a:prstGeom prst="ellipse">
              <a:avLst/>
            </a:prstGeom>
            <a:solidFill>
              <a:srgbClr val="A5A5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58" name="Google Shape;228;p7">
              <a:extLst>
                <a:ext uri="{FF2B5EF4-FFF2-40B4-BE49-F238E27FC236}">
                  <a16:creationId xmlns:a16="http://schemas.microsoft.com/office/drawing/2014/main" id="{6150C172-71DC-D813-FFA3-939C43DB77B0}"/>
                </a:ext>
              </a:extLst>
            </p:cNvPr>
            <p:cNvSpPr/>
            <p:nvPr/>
          </p:nvSpPr>
          <p:spPr>
            <a:xfrm>
              <a:off x="4510113" y="4670843"/>
              <a:ext cx="500475" cy="492156"/>
            </a:xfrm>
            <a:prstGeom prst="rect">
              <a:avLst/>
            </a:prstGeom>
            <a:blipFill rotWithShape="1">
              <a:blip r:embed="rId9" cstate="email">
                <a:alphaModFix/>
                <a:extLst>
                  <a:ext uri="{28A0092B-C50C-407E-A947-70E740481C1C}">
                    <a14:useLocalDpi xmlns:a14="http://schemas.microsoft.com/office/drawing/2010/main"/>
                  </a:ext>
                </a:extLst>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sp>
        <p:nvSpPr>
          <p:cNvPr id="59" name="Google Shape;229;p7" descr="Cyfatebol&#10;">
            <a:extLst>
              <a:ext uri="{FF2B5EF4-FFF2-40B4-BE49-F238E27FC236}">
                <a16:creationId xmlns:a16="http://schemas.microsoft.com/office/drawing/2014/main" id="{F59FC22A-9466-ADC0-53B5-3E65E358C17B}"/>
              </a:ext>
            </a:extLst>
          </p:cNvPr>
          <p:cNvSpPr/>
          <p:nvPr/>
        </p:nvSpPr>
        <p:spPr>
          <a:xfrm>
            <a:off x="5289642" y="4896927"/>
            <a:ext cx="2033950" cy="81770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60" name="Google Shape;230;p7" descr="Proportionate&#10;">
            <a:extLst>
              <a:ext uri="{FF2B5EF4-FFF2-40B4-BE49-F238E27FC236}">
                <a16:creationId xmlns:a16="http://schemas.microsoft.com/office/drawing/2014/main" id="{F79A84BF-13C3-F666-2EF5-F17646C46F3F}"/>
              </a:ext>
            </a:extLst>
          </p:cNvPr>
          <p:cNvSpPr txBox="1"/>
          <p:nvPr/>
        </p:nvSpPr>
        <p:spPr>
          <a:xfrm>
            <a:off x="5289642" y="4896928"/>
            <a:ext cx="2033950" cy="817702"/>
          </a:xfrm>
          <a:prstGeom prst="rect">
            <a:avLst/>
          </a:prstGeom>
          <a:noFill/>
          <a:ln>
            <a:noFill/>
          </a:ln>
        </p:spPr>
        <p:txBody>
          <a:bodyPr spcFirstLastPara="1" wrap="square" lIns="0" tIns="0" rIns="0" bIns="0" anchor="ctr" anchorCtr="0">
            <a:noAutofit/>
          </a:bodyPr>
          <a:lstStyle/>
          <a:p>
            <a:pPr marL="0" marR="0" lvl="0" indent="0" algn="l" rtl="0">
              <a:lnSpc>
                <a:spcPct val="90000"/>
              </a:lnSpc>
              <a:spcBef>
                <a:spcPts val="0"/>
              </a:spcBef>
              <a:spcAft>
                <a:spcPts val="0"/>
              </a:spcAft>
              <a:buClr>
                <a:schemeClr val="lt1"/>
              </a:buClr>
              <a:buSzPts val="2300"/>
              <a:buFont typeface="Century Gothic"/>
              <a:buNone/>
            </a:pPr>
            <a:r>
              <a:rPr lang="en-GB" sz="2000">
                <a:latin typeface="+mn-lt"/>
                <a:ea typeface="Century Gothic"/>
                <a:cs typeface="Century Gothic"/>
                <a:sym typeface="Century Gothic"/>
              </a:rPr>
              <a:t>Proportionate</a:t>
            </a:r>
            <a:endParaRPr lang="en-GB" sz="2000" b="0" i="0" u="none" strike="noStrike" cap="none" dirty="0">
              <a:latin typeface="+mn-lt"/>
              <a:ea typeface="Century Gothic"/>
              <a:cs typeface="Century Gothic"/>
              <a:sym typeface="Century Gothic"/>
            </a:endParaRPr>
          </a:p>
        </p:txBody>
      </p:sp>
    </p:spTree>
    <p:extLst>
      <p:ext uri="{BB962C8B-B14F-4D97-AF65-F5344CB8AC3E}">
        <p14:creationId xmlns:p14="http://schemas.microsoft.com/office/powerpoint/2010/main" val="42901966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E31E6D-8EEB-A791-E032-358EDF344042}"/>
              </a:ext>
            </a:extLst>
          </p:cNvPr>
          <p:cNvSpPr>
            <a:spLocks noGrp="1"/>
          </p:cNvSpPr>
          <p:nvPr>
            <p:ph type="title" idx="4294967295"/>
          </p:nvPr>
        </p:nvSpPr>
        <p:spPr bwMode="auto">
          <a:xfrm>
            <a:off x="582613" y="365125"/>
            <a:ext cx="7970837" cy="103187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en-US" sz="2800" b="0" i="0" u="none" strike="noStrike" kern="1200" cap="none" spc="0" normalizeH="0" baseline="0" noProof="0">
                <a:ln>
                  <a:noFill/>
                </a:ln>
                <a:solidFill>
                  <a:srgbClr val="EB5E57"/>
                </a:solidFill>
                <a:effectLst/>
                <a:uLnTx/>
                <a:uFillTx/>
                <a:latin typeface="+mn-lt"/>
                <a:ea typeface="+mn-ea"/>
                <a:cs typeface="+mn-cs"/>
              </a:rPr>
              <a:t>Exercise: how the principles work in practice </a:t>
            </a:r>
            <a:endParaRPr kumimoji="0" lang="en-US" sz="2800" b="0" i="0" u="none" strike="noStrike" kern="1200" cap="none" spc="0" normalizeH="0" baseline="0" noProof="0" dirty="0">
              <a:ln>
                <a:noFill/>
              </a:ln>
              <a:solidFill>
                <a:srgbClr val="EB5E57"/>
              </a:solidFill>
              <a:effectLst/>
              <a:uLnTx/>
              <a:uFillTx/>
              <a:latin typeface="+mn-lt"/>
              <a:ea typeface="+mn-ea"/>
              <a:cs typeface="+mn-cs"/>
            </a:endParaRPr>
          </a:p>
        </p:txBody>
      </p:sp>
      <p:sp>
        <p:nvSpPr>
          <p:cNvPr id="5" name="Text Placeholder 4">
            <a:extLst>
              <a:ext uri="{FF2B5EF4-FFF2-40B4-BE49-F238E27FC236}">
                <a16:creationId xmlns:a16="http://schemas.microsoft.com/office/drawing/2014/main" id="{108AF72B-01E8-1C30-3C08-D2F9D6DD419E}"/>
              </a:ext>
            </a:extLst>
          </p:cNvPr>
          <p:cNvSpPr>
            <a:spLocks noGrp="1"/>
          </p:cNvSpPr>
          <p:nvPr>
            <p:ph type="body" sz="quarter" idx="12"/>
          </p:nvPr>
        </p:nvSpPr>
        <p:spPr>
          <a:xfrm>
            <a:off x="642878" y="1097830"/>
            <a:ext cx="8259021" cy="1889853"/>
          </a:xfrm>
        </p:spPr>
        <p:txBody>
          <a:bodyPr>
            <a:normAutofit/>
          </a:bodyPr>
          <a:lstStyle/>
          <a:p>
            <a:pPr marL="0" indent="0">
              <a:buNone/>
            </a:pPr>
            <a:r>
              <a:rPr lang="en-US" sz="1800" dirty="0"/>
              <a:t>In your groups share how the principles are seen, heard and felt in the practice and culture of your </a:t>
            </a:r>
            <a:r>
              <a:rPr lang="en-US" sz="1800" dirty="0" err="1"/>
              <a:t>organisation</a:t>
            </a:r>
            <a:endParaRPr lang="en-US" sz="1800" dirty="0"/>
          </a:p>
        </p:txBody>
      </p:sp>
      <p:pic>
        <p:nvPicPr>
          <p:cNvPr id="31" name="Picture 30">
            <a:extLst>
              <a:ext uri="{FF2B5EF4-FFF2-40B4-BE49-F238E27FC236}">
                <a16:creationId xmlns:a16="http://schemas.microsoft.com/office/drawing/2014/main" id="{5D5FE770-6DC8-C622-793A-F5C12727502B}"/>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94626" y="6187767"/>
            <a:ext cx="744234" cy="446607"/>
          </a:xfrm>
          <a:prstGeom prst="rect">
            <a:avLst/>
          </a:prstGeom>
        </p:spPr>
      </p:pic>
      <p:sp>
        <p:nvSpPr>
          <p:cNvPr id="35" name="Google Shape;209;p7" descr="Llais, dewis a rheolaeth">
            <a:extLst>
              <a:ext uri="{FF2B5EF4-FFF2-40B4-BE49-F238E27FC236}">
                <a16:creationId xmlns:a16="http://schemas.microsoft.com/office/drawing/2014/main" id="{059EBAC4-0BB4-B770-D7C9-10F19CBF9726}"/>
              </a:ext>
            </a:extLst>
          </p:cNvPr>
          <p:cNvSpPr/>
          <p:nvPr/>
        </p:nvSpPr>
        <p:spPr>
          <a:xfrm>
            <a:off x="1862651" y="1876002"/>
            <a:ext cx="2033950" cy="81770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40" name="Google Shape;213;p7" descr="Cyd-gynhyrchu&#10;">
            <a:extLst>
              <a:ext uri="{FF2B5EF4-FFF2-40B4-BE49-F238E27FC236}">
                <a16:creationId xmlns:a16="http://schemas.microsoft.com/office/drawing/2014/main" id="{EE6917AC-D104-FBCD-0858-8858B2295198}"/>
              </a:ext>
            </a:extLst>
          </p:cNvPr>
          <p:cNvSpPr/>
          <p:nvPr/>
        </p:nvSpPr>
        <p:spPr>
          <a:xfrm>
            <a:off x="5298795" y="1876002"/>
            <a:ext cx="2033950" cy="81770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55" name="Google Shape;225;p7" descr="Cymeryd risg cadarnhaol&#10;">
            <a:extLst>
              <a:ext uri="{FF2B5EF4-FFF2-40B4-BE49-F238E27FC236}">
                <a16:creationId xmlns:a16="http://schemas.microsoft.com/office/drawing/2014/main" id="{D7F65FBC-A049-C5BA-E1EF-365C2D3B3868}"/>
              </a:ext>
            </a:extLst>
          </p:cNvPr>
          <p:cNvSpPr/>
          <p:nvPr/>
        </p:nvSpPr>
        <p:spPr>
          <a:xfrm>
            <a:off x="1784750" y="4896924"/>
            <a:ext cx="2516241" cy="81770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60" name="Google Shape;229;p7" descr="Cyfatebol&#10;">
            <a:extLst>
              <a:ext uri="{FF2B5EF4-FFF2-40B4-BE49-F238E27FC236}">
                <a16:creationId xmlns:a16="http://schemas.microsoft.com/office/drawing/2014/main" id="{E549BACF-E60D-4537-9E1A-1DC4985DC1B1}"/>
              </a:ext>
            </a:extLst>
          </p:cNvPr>
          <p:cNvSpPr/>
          <p:nvPr/>
        </p:nvSpPr>
        <p:spPr>
          <a:xfrm>
            <a:off x="5289642" y="4896927"/>
            <a:ext cx="2033950" cy="81770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nvGrpSpPr>
          <p:cNvPr id="62" name="Group 61">
            <a:extLst>
              <a:ext uri="{FF2B5EF4-FFF2-40B4-BE49-F238E27FC236}">
                <a16:creationId xmlns:a16="http://schemas.microsoft.com/office/drawing/2014/main" id="{CD818BC6-531A-A6E4-E14D-91991FC2CDCB}"/>
              </a:ext>
              <a:ext uri="{C183D7F6-B498-43B3-948B-1728B52AA6E4}">
                <adec:decorative xmlns:adec="http://schemas.microsoft.com/office/drawing/2017/decorative" val="1"/>
              </a:ext>
            </a:extLst>
          </p:cNvPr>
          <p:cNvGrpSpPr/>
          <p:nvPr/>
        </p:nvGrpSpPr>
        <p:grpSpPr>
          <a:xfrm>
            <a:off x="814857" y="1876002"/>
            <a:ext cx="862888" cy="817702"/>
            <a:chOff x="814857" y="1467151"/>
            <a:chExt cx="862888" cy="848546"/>
          </a:xfrm>
        </p:grpSpPr>
        <p:sp>
          <p:nvSpPr>
            <p:cNvPr id="63" name="Google Shape;207;p7">
              <a:extLst>
                <a:ext uri="{FF2B5EF4-FFF2-40B4-BE49-F238E27FC236}">
                  <a16:creationId xmlns:a16="http://schemas.microsoft.com/office/drawing/2014/main" id="{09F02580-6AD4-0865-68AA-BD48DD346167}"/>
                </a:ext>
              </a:extLst>
            </p:cNvPr>
            <p:cNvSpPr/>
            <p:nvPr/>
          </p:nvSpPr>
          <p:spPr>
            <a:xfrm>
              <a:off x="814857" y="1467151"/>
              <a:ext cx="862888" cy="848546"/>
            </a:xfrm>
            <a:prstGeom prst="ellipse">
              <a:avLst/>
            </a:prstGeom>
            <a:solidFill>
              <a:srgbClr val="F392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64" name="Google Shape;208;p7">
              <a:extLst>
                <a:ext uri="{FF2B5EF4-FFF2-40B4-BE49-F238E27FC236}">
                  <a16:creationId xmlns:a16="http://schemas.microsoft.com/office/drawing/2014/main" id="{9720015D-115E-F673-357C-5217F1E433A0}"/>
                </a:ext>
              </a:extLst>
            </p:cNvPr>
            <p:cNvSpPr/>
            <p:nvPr/>
          </p:nvSpPr>
          <p:spPr>
            <a:xfrm>
              <a:off x="996064" y="1645346"/>
              <a:ext cx="500475" cy="492156"/>
            </a:xfrm>
            <a:prstGeom prst="rect">
              <a:avLst/>
            </a:prstGeom>
            <a:blipFill rotWithShape="1">
              <a:blip r:embed="rId4" cstate="email">
                <a:alphaModFix/>
                <a:extLst>
                  <a:ext uri="{28A0092B-C50C-407E-A947-70E740481C1C}">
                    <a14:useLocalDpi xmlns:a14="http://schemas.microsoft.com/office/drawing/2010/main"/>
                  </a:ext>
                </a:extLst>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sp>
        <p:nvSpPr>
          <p:cNvPr id="65" name="Google Shape;210;p7" descr="Voice, choice and control&#10;">
            <a:extLst>
              <a:ext uri="{FF2B5EF4-FFF2-40B4-BE49-F238E27FC236}">
                <a16:creationId xmlns:a16="http://schemas.microsoft.com/office/drawing/2014/main" id="{965A8F0A-D9AA-207F-AB92-1D4B31F0E547}"/>
              </a:ext>
            </a:extLst>
          </p:cNvPr>
          <p:cNvSpPr txBox="1"/>
          <p:nvPr/>
        </p:nvSpPr>
        <p:spPr>
          <a:xfrm>
            <a:off x="1862651" y="1906846"/>
            <a:ext cx="2033950" cy="817702"/>
          </a:xfrm>
          <a:prstGeom prst="rect">
            <a:avLst/>
          </a:prstGeom>
          <a:noFill/>
          <a:ln>
            <a:noFill/>
          </a:ln>
        </p:spPr>
        <p:txBody>
          <a:bodyPr spcFirstLastPara="1" wrap="square" lIns="0" tIns="0" rIns="0" bIns="0" anchor="ctr" anchorCtr="0">
            <a:noAutofit/>
          </a:bodyPr>
          <a:lstStyle/>
          <a:p>
            <a:pPr marL="0" marR="0" lvl="0" indent="0" algn="l" rtl="0">
              <a:lnSpc>
                <a:spcPct val="90000"/>
              </a:lnSpc>
              <a:spcBef>
                <a:spcPts val="0"/>
              </a:spcBef>
              <a:spcAft>
                <a:spcPts val="0"/>
              </a:spcAft>
              <a:buClr>
                <a:schemeClr val="lt1"/>
              </a:buClr>
              <a:buSzPts val="2300"/>
              <a:buFont typeface="Century Gothic"/>
              <a:buNone/>
            </a:pPr>
            <a:r>
              <a:rPr lang="en-GB" sz="2000">
                <a:latin typeface="Arial" panose="020B0604020202020204" pitchFamily="34" charset="0"/>
                <a:ea typeface="Century Gothic"/>
                <a:cs typeface="Arial" panose="020B0604020202020204" pitchFamily="34" charset="0"/>
                <a:sym typeface="Century Gothic"/>
              </a:rPr>
              <a:t>Voice, choice and control</a:t>
            </a:r>
            <a:endParaRPr sz="2000" b="0" i="0" u="none" strike="noStrike" cap="none" dirty="0">
              <a:latin typeface="Arial" panose="020B0604020202020204" pitchFamily="34" charset="0"/>
              <a:ea typeface="Century Gothic"/>
              <a:cs typeface="Arial" panose="020B0604020202020204" pitchFamily="34" charset="0"/>
              <a:sym typeface="Century Gothic"/>
            </a:endParaRPr>
          </a:p>
        </p:txBody>
      </p:sp>
      <p:grpSp>
        <p:nvGrpSpPr>
          <p:cNvPr id="66" name="Group 65">
            <a:extLst>
              <a:ext uri="{FF2B5EF4-FFF2-40B4-BE49-F238E27FC236}">
                <a16:creationId xmlns:a16="http://schemas.microsoft.com/office/drawing/2014/main" id="{98F06DF8-FDEF-89C3-AF15-778EFB5E4397}"/>
              </a:ext>
              <a:ext uri="{C183D7F6-B498-43B3-948B-1728B52AA6E4}">
                <adec:decorative xmlns:adec="http://schemas.microsoft.com/office/drawing/2017/decorative" val="1"/>
              </a:ext>
            </a:extLst>
          </p:cNvPr>
          <p:cNvGrpSpPr/>
          <p:nvPr/>
        </p:nvGrpSpPr>
        <p:grpSpPr>
          <a:xfrm>
            <a:off x="4251002" y="1876002"/>
            <a:ext cx="862888" cy="817702"/>
            <a:chOff x="4251002" y="1467151"/>
            <a:chExt cx="862888" cy="848546"/>
          </a:xfrm>
        </p:grpSpPr>
        <p:sp>
          <p:nvSpPr>
            <p:cNvPr id="67" name="Google Shape;211;p7">
              <a:extLst>
                <a:ext uri="{FF2B5EF4-FFF2-40B4-BE49-F238E27FC236}">
                  <a16:creationId xmlns:a16="http://schemas.microsoft.com/office/drawing/2014/main" id="{6EF0DB5A-DA05-2D3A-B761-07786A53DC65}"/>
                </a:ext>
              </a:extLst>
            </p:cNvPr>
            <p:cNvSpPr/>
            <p:nvPr/>
          </p:nvSpPr>
          <p:spPr>
            <a:xfrm>
              <a:off x="4251002" y="1467151"/>
              <a:ext cx="862888" cy="848546"/>
            </a:xfrm>
            <a:prstGeom prst="ellipse">
              <a:avLst/>
            </a:prstGeom>
            <a:solidFill>
              <a:srgbClr val="6F39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68" name="Google Shape;212;p7">
              <a:extLst>
                <a:ext uri="{FF2B5EF4-FFF2-40B4-BE49-F238E27FC236}">
                  <a16:creationId xmlns:a16="http://schemas.microsoft.com/office/drawing/2014/main" id="{B9395BC9-664A-DD8A-E864-B88294E7D02C}"/>
                </a:ext>
              </a:extLst>
            </p:cNvPr>
            <p:cNvSpPr/>
            <p:nvPr/>
          </p:nvSpPr>
          <p:spPr>
            <a:xfrm>
              <a:off x="4432209" y="1645346"/>
              <a:ext cx="500475" cy="492156"/>
            </a:xfrm>
            <a:prstGeom prst="rect">
              <a:avLst/>
            </a:prstGeom>
            <a:blipFill rotWithShape="1">
              <a:blip r:embed="rId5" cstate="email">
                <a:alphaModFix/>
                <a:extLst>
                  <a:ext uri="{28A0092B-C50C-407E-A947-70E740481C1C}">
                    <a14:useLocalDpi xmlns:a14="http://schemas.microsoft.com/office/drawing/2010/main"/>
                  </a:ext>
                </a:extLst>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sp>
        <p:nvSpPr>
          <p:cNvPr id="69" name="Google Shape;214;p7" descr="Co-production&#10;">
            <a:extLst>
              <a:ext uri="{FF2B5EF4-FFF2-40B4-BE49-F238E27FC236}">
                <a16:creationId xmlns:a16="http://schemas.microsoft.com/office/drawing/2014/main" id="{9AC62A7C-A87C-3BB7-5E1F-923B09D22F2E}"/>
              </a:ext>
            </a:extLst>
          </p:cNvPr>
          <p:cNvSpPr txBox="1"/>
          <p:nvPr/>
        </p:nvSpPr>
        <p:spPr>
          <a:xfrm>
            <a:off x="5333678" y="1906846"/>
            <a:ext cx="2033950" cy="817702"/>
          </a:xfrm>
          <a:prstGeom prst="rect">
            <a:avLst/>
          </a:prstGeom>
          <a:noFill/>
          <a:ln>
            <a:noFill/>
          </a:ln>
        </p:spPr>
        <p:txBody>
          <a:bodyPr spcFirstLastPara="1" wrap="square" lIns="0" tIns="0" rIns="0" bIns="0" anchor="ctr" anchorCtr="0">
            <a:noAutofit/>
          </a:bodyPr>
          <a:lstStyle/>
          <a:p>
            <a:pPr marL="0" marR="0" lvl="0" indent="0" algn="l" rtl="0">
              <a:lnSpc>
                <a:spcPct val="90000"/>
              </a:lnSpc>
              <a:spcBef>
                <a:spcPts val="0"/>
              </a:spcBef>
              <a:spcAft>
                <a:spcPts val="0"/>
              </a:spcAft>
              <a:buClr>
                <a:schemeClr val="lt1"/>
              </a:buClr>
              <a:buSzPts val="2300"/>
              <a:buFont typeface="Century Gothic"/>
              <a:buNone/>
            </a:pPr>
            <a:r>
              <a:rPr lang="en-GB" sz="2000">
                <a:latin typeface="+mn-lt"/>
                <a:ea typeface="Century Gothic"/>
                <a:cs typeface="Century Gothic"/>
                <a:sym typeface="Century Gothic"/>
              </a:rPr>
              <a:t>Co-production</a:t>
            </a:r>
            <a:endParaRPr sz="2000" b="0" i="0" u="none" strike="noStrike" cap="none" dirty="0">
              <a:latin typeface="+mn-lt"/>
              <a:ea typeface="Century Gothic"/>
              <a:cs typeface="Century Gothic"/>
              <a:sym typeface="Century Gothic"/>
            </a:endParaRPr>
          </a:p>
        </p:txBody>
      </p:sp>
      <p:grpSp>
        <p:nvGrpSpPr>
          <p:cNvPr id="70" name="Group 69">
            <a:extLst>
              <a:ext uri="{FF2B5EF4-FFF2-40B4-BE49-F238E27FC236}">
                <a16:creationId xmlns:a16="http://schemas.microsoft.com/office/drawing/2014/main" id="{16262FA5-0F66-78B1-0353-09E0F69A9D59}"/>
              </a:ext>
              <a:ext uri="{C183D7F6-B498-43B3-948B-1728B52AA6E4}">
                <adec:decorative xmlns:adec="http://schemas.microsoft.com/office/drawing/2017/decorative" val="1"/>
              </a:ext>
            </a:extLst>
          </p:cNvPr>
          <p:cNvGrpSpPr/>
          <p:nvPr/>
        </p:nvGrpSpPr>
        <p:grpSpPr>
          <a:xfrm>
            <a:off x="814857" y="3383400"/>
            <a:ext cx="862888" cy="817702"/>
            <a:chOff x="814857" y="2974549"/>
            <a:chExt cx="862888" cy="848546"/>
          </a:xfrm>
        </p:grpSpPr>
        <p:sp>
          <p:nvSpPr>
            <p:cNvPr id="71" name="Google Shape;215;p7">
              <a:extLst>
                <a:ext uri="{FF2B5EF4-FFF2-40B4-BE49-F238E27FC236}">
                  <a16:creationId xmlns:a16="http://schemas.microsoft.com/office/drawing/2014/main" id="{9BFAF7CD-0CD9-8E75-E8AB-2D3F83A55223}"/>
                </a:ext>
              </a:extLst>
            </p:cNvPr>
            <p:cNvSpPr/>
            <p:nvPr/>
          </p:nvSpPr>
          <p:spPr>
            <a:xfrm>
              <a:off x="814857" y="2974549"/>
              <a:ext cx="862888" cy="848546"/>
            </a:xfrm>
            <a:prstGeom prst="ellipse">
              <a:avLst/>
            </a:prstGeom>
            <a:solidFill>
              <a:srgbClr val="2303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72" name="Google Shape;216;p7">
              <a:extLst>
                <a:ext uri="{FF2B5EF4-FFF2-40B4-BE49-F238E27FC236}">
                  <a16:creationId xmlns:a16="http://schemas.microsoft.com/office/drawing/2014/main" id="{A5646B44-EBB7-442A-CC47-B8DB5F7DE90A}"/>
                </a:ext>
              </a:extLst>
            </p:cNvPr>
            <p:cNvSpPr/>
            <p:nvPr/>
          </p:nvSpPr>
          <p:spPr>
            <a:xfrm>
              <a:off x="996064" y="3152744"/>
              <a:ext cx="500475" cy="492156"/>
            </a:xfrm>
            <a:prstGeom prst="rect">
              <a:avLst/>
            </a:prstGeom>
            <a:blipFill rotWithShape="1">
              <a:blip r:embed="rId6" cstate="email">
                <a:alphaModFix/>
                <a:extLst>
                  <a:ext uri="{28A0092B-C50C-407E-A947-70E740481C1C}">
                    <a14:useLocalDpi xmlns:a14="http://schemas.microsoft.com/office/drawing/2010/main"/>
                  </a:ext>
                </a:extLst>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sp>
        <p:nvSpPr>
          <p:cNvPr id="73" name="Google Shape;217;p7" descr="Seiliedig ar gryfder">
            <a:extLst>
              <a:ext uri="{FF2B5EF4-FFF2-40B4-BE49-F238E27FC236}">
                <a16:creationId xmlns:a16="http://schemas.microsoft.com/office/drawing/2014/main" id="{7CC11A38-3066-E216-4813-E5301076B183}"/>
              </a:ext>
            </a:extLst>
          </p:cNvPr>
          <p:cNvSpPr/>
          <p:nvPr/>
        </p:nvSpPr>
        <p:spPr>
          <a:xfrm>
            <a:off x="1862651" y="3383400"/>
            <a:ext cx="2033950" cy="81770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74" name="Google Shape;218;p7" descr="Strengths-based&#10;">
            <a:extLst>
              <a:ext uri="{FF2B5EF4-FFF2-40B4-BE49-F238E27FC236}">
                <a16:creationId xmlns:a16="http://schemas.microsoft.com/office/drawing/2014/main" id="{365CA4CF-E008-8460-5DB4-F2B39849234D}"/>
              </a:ext>
            </a:extLst>
          </p:cNvPr>
          <p:cNvSpPr txBox="1"/>
          <p:nvPr/>
        </p:nvSpPr>
        <p:spPr>
          <a:xfrm>
            <a:off x="1862651" y="3383400"/>
            <a:ext cx="2033950" cy="817702"/>
          </a:xfrm>
          <a:prstGeom prst="rect">
            <a:avLst/>
          </a:prstGeom>
          <a:noFill/>
          <a:ln>
            <a:noFill/>
          </a:ln>
        </p:spPr>
        <p:txBody>
          <a:bodyPr spcFirstLastPara="1" wrap="square" lIns="0" tIns="0" rIns="0" bIns="0" anchor="ctr" anchorCtr="0">
            <a:noAutofit/>
          </a:bodyPr>
          <a:lstStyle/>
          <a:p>
            <a:pPr marL="0" marR="0" lvl="0" indent="0" algn="l" rtl="0">
              <a:lnSpc>
                <a:spcPct val="90000"/>
              </a:lnSpc>
              <a:spcBef>
                <a:spcPts val="0"/>
              </a:spcBef>
              <a:spcAft>
                <a:spcPts val="0"/>
              </a:spcAft>
              <a:buClr>
                <a:schemeClr val="lt1"/>
              </a:buClr>
              <a:buSzPts val="2300"/>
              <a:buFont typeface="Century Gothic"/>
              <a:buNone/>
            </a:pPr>
            <a:r>
              <a:rPr lang="en-GB" sz="2000" b="0" i="0" u="none" strike="noStrike" cap="none">
                <a:latin typeface="+mn-lt"/>
                <a:ea typeface="Century Gothic"/>
                <a:cs typeface="Century Gothic"/>
                <a:sym typeface="Century Gothic"/>
              </a:rPr>
              <a:t>Strengths-based</a:t>
            </a:r>
            <a:endParaRPr sz="2000" b="0" i="0" u="none" strike="noStrike" cap="none" dirty="0">
              <a:latin typeface="+mn-lt"/>
              <a:ea typeface="Century Gothic"/>
              <a:cs typeface="Century Gothic"/>
              <a:sym typeface="Century Gothic"/>
            </a:endParaRPr>
          </a:p>
        </p:txBody>
      </p:sp>
      <p:grpSp>
        <p:nvGrpSpPr>
          <p:cNvPr id="75" name="Group 74">
            <a:extLst>
              <a:ext uri="{FF2B5EF4-FFF2-40B4-BE49-F238E27FC236}">
                <a16:creationId xmlns:a16="http://schemas.microsoft.com/office/drawing/2014/main" id="{22DE1334-CB19-4E74-4376-46FD74B77C68}"/>
              </a:ext>
              <a:ext uri="{C183D7F6-B498-43B3-948B-1728B52AA6E4}">
                <adec:decorative xmlns:adec="http://schemas.microsoft.com/office/drawing/2017/decorative" val="1"/>
              </a:ext>
            </a:extLst>
          </p:cNvPr>
          <p:cNvGrpSpPr/>
          <p:nvPr/>
        </p:nvGrpSpPr>
        <p:grpSpPr>
          <a:xfrm>
            <a:off x="4251002" y="3383400"/>
            <a:ext cx="862888" cy="817702"/>
            <a:chOff x="4251002" y="2974549"/>
            <a:chExt cx="862888" cy="848546"/>
          </a:xfrm>
        </p:grpSpPr>
        <p:sp>
          <p:nvSpPr>
            <p:cNvPr id="76" name="Google Shape;219;p7">
              <a:extLst>
                <a:ext uri="{FF2B5EF4-FFF2-40B4-BE49-F238E27FC236}">
                  <a16:creationId xmlns:a16="http://schemas.microsoft.com/office/drawing/2014/main" id="{080F09BF-2588-4210-6FCF-188B99889396}"/>
                </a:ext>
              </a:extLst>
            </p:cNvPr>
            <p:cNvSpPr/>
            <p:nvPr/>
          </p:nvSpPr>
          <p:spPr>
            <a:xfrm>
              <a:off x="4251002" y="2974549"/>
              <a:ext cx="862888" cy="848546"/>
            </a:xfrm>
            <a:prstGeom prst="ellipse">
              <a:avLst/>
            </a:prstGeom>
            <a:solidFill>
              <a:srgbClr val="EB5E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77" name="Google Shape;220;p7">
              <a:extLst>
                <a:ext uri="{FF2B5EF4-FFF2-40B4-BE49-F238E27FC236}">
                  <a16:creationId xmlns:a16="http://schemas.microsoft.com/office/drawing/2014/main" id="{5CDB38B5-0C14-8ECA-C95D-86F8141A0EE2}"/>
                </a:ext>
              </a:extLst>
            </p:cNvPr>
            <p:cNvSpPr/>
            <p:nvPr/>
          </p:nvSpPr>
          <p:spPr>
            <a:xfrm>
              <a:off x="4432208" y="3152744"/>
              <a:ext cx="500475" cy="492157"/>
            </a:xfrm>
            <a:prstGeom prst="rect">
              <a:avLst/>
            </a:prstGeom>
            <a:blipFill rotWithShape="1">
              <a:blip r:embed="rId7" cstate="email">
                <a:alphaModFix/>
                <a:extLst>
                  <a:ext uri="{28A0092B-C50C-407E-A947-70E740481C1C}">
                    <a14:useLocalDpi xmlns:a14="http://schemas.microsoft.com/office/drawing/2010/main"/>
                  </a:ext>
                </a:extLst>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sp>
        <p:nvSpPr>
          <p:cNvPr id="78" name="Google Shape;221;p7" descr="Canolbwyntio ar ganlyniadau &#10;(beth sy’n bwysig)">
            <a:extLst>
              <a:ext uri="{FF2B5EF4-FFF2-40B4-BE49-F238E27FC236}">
                <a16:creationId xmlns:a16="http://schemas.microsoft.com/office/drawing/2014/main" id="{536CE375-5B8D-D6D5-35B7-C5BBCDC8856B}"/>
              </a:ext>
            </a:extLst>
          </p:cNvPr>
          <p:cNvSpPr/>
          <p:nvPr/>
        </p:nvSpPr>
        <p:spPr>
          <a:xfrm>
            <a:off x="5301856" y="3372700"/>
            <a:ext cx="3007257" cy="817702"/>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79" name="Google Shape;222;p7" descr="Focus on outcomes&#10;(what matters)&#10;">
            <a:extLst>
              <a:ext uri="{FF2B5EF4-FFF2-40B4-BE49-F238E27FC236}">
                <a16:creationId xmlns:a16="http://schemas.microsoft.com/office/drawing/2014/main" id="{09B704AA-FA26-69D1-B652-D2536B113E78}"/>
              </a:ext>
            </a:extLst>
          </p:cNvPr>
          <p:cNvSpPr txBox="1"/>
          <p:nvPr/>
        </p:nvSpPr>
        <p:spPr>
          <a:xfrm>
            <a:off x="5301856" y="3372701"/>
            <a:ext cx="3007257" cy="817702"/>
          </a:xfrm>
          <a:prstGeom prst="rect">
            <a:avLst/>
          </a:prstGeom>
          <a:noFill/>
          <a:ln>
            <a:noFill/>
          </a:ln>
        </p:spPr>
        <p:txBody>
          <a:bodyPr spcFirstLastPara="1" wrap="square" lIns="0" tIns="0" rIns="0" bIns="0" anchor="ctr" anchorCtr="0">
            <a:noAutofit/>
          </a:bodyPr>
          <a:lstStyle/>
          <a:p>
            <a:pPr marL="0" marR="0" lvl="0" indent="0" algn="l" rtl="0">
              <a:lnSpc>
                <a:spcPct val="90000"/>
              </a:lnSpc>
              <a:spcBef>
                <a:spcPts val="0"/>
              </a:spcBef>
              <a:spcAft>
                <a:spcPts val="0"/>
              </a:spcAft>
              <a:buClr>
                <a:schemeClr val="lt1"/>
              </a:buClr>
              <a:buSzPts val="2300"/>
              <a:buFont typeface="Century Gothic"/>
              <a:buNone/>
            </a:pPr>
            <a:r>
              <a:rPr lang="en-GB" sz="2000">
                <a:latin typeface="+mn-lt"/>
                <a:sym typeface="Century Gothic"/>
              </a:rPr>
              <a:t>Focus on outcomes</a:t>
            </a:r>
            <a:br>
              <a:rPr lang="en-GB" sz="2000">
                <a:latin typeface="+mn-lt"/>
                <a:sym typeface="Century Gothic"/>
              </a:rPr>
            </a:br>
            <a:r>
              <a:rPr lang="en-GB" sz="2000">
                <a:latin typeface="+mn-lt"/>
                <a:sym typeface="Century Gothic"/>
              </a:rPr>
              <a:t>(what matters)</a:t>
            </a:r>
            <a:endParaRPr sz="2000" dirty="0">
              <a:latin typeface="+mn-lt"/>
            </a:endParaRPr>
          </a:p>
        </p:txBody>
      </p:sp>
      <p:grpSp>
        <p:nvGrpSpPr>
          <p:cNvPr id="80" name="Group 79">
            <a:extLst>
              <a:ext uri="{FF2B5EF4-FFF2-40B4-BE49-F238E27FC236}">
                <a16:creationId xmlns:a16="http://schemas.microsoft.com/office/drawing/2014/main" id="{63051658-BC3C-3F15-7DA4-0C1CF21A42A0}"/>
              </a:ext>
              <a:ext uri="{C183D7F6-B498-43B3-948B-1728B52AA6E4}">
                <adec:decorative xmlns:adec="http://schemas.microsoft.com/office/drawing/2017/decorative" val="1"/>
              </a:ext>
            </a:extLst>
          </p:cNvPr>
          <p:cNvGrpSpPr/>
          <p:nvPr/>
        </p:nvGrpSpPr>
        <p:grpSpPr>
          <a:xfrm>
            <a:off x="814857" y="4890797"/>
            <a:ext cx="862888" cy="817702"/>
            <a:chOff x="814857" y="4481946"/>
            <a:chExt cx="862888" cy="848546"/>
          </a:xfrm>
        </p:grpSpPr>
        <p:sp>
          <p:nvSpPr>
            <p:cNvPr id="81" name="Google Shape;223;p7">
              <a:extLst>
                <a:ext uri="{FF2B5EF4-FFF2-40B4-BE49-F238E27FC236}">
                  <a16:creationId xmlns:a16="http://schemas.microsoft.com/office/drawing/2014/main" id="{6A8BFC86-34BD-6295-1CBB-D234382981B0}"/>
                </a:ext>
              </a:extLst>
            </p:cNvPr>
            <p:cNvSpPr/>
            <p:nvPr/>
          </p:nvSpPr>
          <p:spPr>
            <a:xfrm>
              <a:off x="814857" y="4481946"/>
              <a:ext cx="862888" cy="848546"/>
            </a:xfrm>
            <a:prstGeom prst="ellipse">
              <a:avLst/>
            </a:prstGeom>
            <a:solidFill>
              <a:srgbClr val="B0BC0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82" name="Google Shape;224;p7">
              <a:extLst>
                <a:ext uri="{FF2B5EF4-FFF2-40B4-BE49-F238E27FC236}">
                  <a16:creationId xmlns:a16="http://schemas.microsoft.com/office/drawing/2014/main" id="{571A26BA-FBBB-1A89-DA75-0AB3E098A412}"/>
                </a:ext>
              </a:extLst>
            </p:cNvPr>
            <p:cNvSpPr/>
            <p:nvPr/>
          </p:nvSpPr>
          <p:spPr>
            <a:xfrm>
              <a:off x="996064" y="4660141"/>
              <a:ext cx="500475" cy="492156"/>
            </a:xfrm>
            <a:prstGeom prst="rect">
              <a:avLst/>
            </a:prstGeom>
            <a:blipFill rotWithShape="1">
              <a:blip r:embed="rId8" cstate="email">
                <a:alphaModFix/>
                <a:extLst>
                  <a:ext uri="{28A0092B-C50C-407E-A947-70E740481C1C}">
                    <a14:useLocalDpi xmlns:a14="http://schemas.microsoft.com/office/drawing/2010/main"/>
                  </a:ext>
                </a:extLst>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sp>
        <p:nvSpPr>
          <p:cNvPr id="83" name="Google Shape;226;p7" descr="Positive risk-taking&#10;">
            <a:extLst>
              <a:ext uri="{FF2B5EF4-FFF2-40B4-BE49-F238E27FC236}">
                <a16:creationId xmlns:a16="http://schemas.microsoft.com/office/drawing/2014/main" id="{52392575-0ACA-89A2-E80D-C77F503208C2}"/>
              </a:ext>
            </a:extLst>
          </p:cNvPr>
          <p:cNvSpPr txBox="1"/>
          <p:nvPr/>
        </p:nvSpPr>
        <p:spPr>
          <a:xfrm>
            <a:off x="1784751" y="4896925"/>
            <a:ext cx="2516241" cy="817702"/>
          </a:xfrm>
          <a:prstGeom prst="rect">
            <a:avLst/>
          </a:prstGeom>
          <a:noFill/>
          <a:ln>
            <a:noFill/>
          </a:ln>
        </p:spPr>
        <p:txBody>
          <a:bodyPr spcFirstLastPara="1" wrap="square" lIns="0" tIns="0" rIns="0" bIns="0" anchor="ctr" anchorCtr="0">
            <a:noAutofit/>
          </a:bodyPr>
          <a:lstStyle/>
          <a:p>
            <a:pPr marL="0" marR="0" lvl="0" indent="0" algn="l" rtl="0">
              <a:lnSpc>
                <a:spcPct val="90000"/>
              </a:lnSpc>
              <a:spcBef>
                <a:spcPts val="0"/>
              </a:spcBef>
              <a:spcAft>
                <a:spcPts val="0"/>
              </a:spcAft>
              <a:buClr>
                <a:schemeClr val="lt1"/>
              </a:buClr>
              <a:buSzPts val="2300"/>
              <a:buFont typeface="Century Gothic"/>
              <a:buNone/>
            </a:pPr>
            <a:r>
              <a:rPr lang="en-GB" sz="2000">
                <a:latin typeface="+mn-lt"/>
                <a:ea typeface="Century Gothic"/>
                <a:cs typeface="Century Gothic"/>
                <a:sym typeface="Century Gothic"/>
              </a:rPr>
              <a:t>Positive risk-taking</a:t>
            </a:r>
            <a:endParaRPr sz="2000" b="0" i="0" u="none" strike="noStrike" cap="none" dirty="0">
              <a:latin typeface="+mn-lt"/>
              <a:ea typeface="Century Gothic"/>
              <a:cs typeface="Century Gothic"/>
              <a:sym typeface="Century Gothic"/>
            </a:endParaRPr>
          </a:p>
        </p:txBody>
      </p:sp>
      <p:grpSp>
        <p:nvGrpSpPr>
          <p:cNvPr id="84" name="Group 83">
            <a:extLst>
              <a:ext uri="{FF2B5EF4-FFF2-40B4-BE49-F238E27FC236}">
                <a16:creationId xmlns:a16="http://schemas.microsoft.com/office/drawing/2014/main" id="{4BB2F5D2-CD0C-2CCB-E41A-28C1EC44FE05}"/>
              </a:ext>
              <a:ext uri="{C183D7F6-B498-43B3-948B-1728B52AA6E4}">
                <adec:decorative xmlns:adec="http://schemas.microsoft.com/office/drawing/2017/decorative" val="1"/>
              </a:ext>
            </a:extLst>
          </p:cNvPr>
          <p:cNvGrpSpPr/>
          <p:nvPr/>
        </p:nvGrpSpPr>
        <p:grpSpPr>
          <a:xfrm>
            <a:off x="4328907" y="4896926"/>
            <a:ext cx="862888" cy="817702"/>
            <a:chOff x="4328907" y="4488075"/>
            <a:chExt cx="862888" cy="848546"/>
          </a:xfrm>
        </p:grpSpPr>
        <p:sp>
          <p:nvSpPr>
            <p:cNvPr id="85" name="Google Shape;227;p7">
              <a:extLst>
                <a:ext uri="{FF2B5EF4-FFF2-40B4-BE49-F238E27FC236}">
                  <a16:creationId xmlns:a16="http://schemas.microsoft.com/office/drawing/2014/main" id="{80BD55E5-9684-CA3B-22F8-11B8C1022ECB}"/>
                </a:ext>
              </a:extLst>
            </p:cNvPr>
            <p:cNvSpPr/>
            <p:nvPr/>
          </p:nvSpPr>
          <p:spPr>
            <a:xfrm>
              <a:off x="4328907" y="4488075"/>
              <a:ext cx="862888" cy="848546"/>
            </a:xfrm>
            <a:prstGeom prst="ellipse">
              <a:avLst/>
            </a:prstGeom>
            <a:solidFill>
              <a:srgbClr val="A5A5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sp>
          <p:nvSpPr>
            <p:cNvPr id="86" name="Google Shape;228;p7">
              <a:extLst>
                <a:ext uri="{FF2B5EF4-FFF2-40B4-BE49-F238E27FC236}">
                  <a16:creationId xmlns:a16="http://schemas.microsoft.com/office/drawing/2014/main" id="{BB6718AB-EE06-8C66-E8BC-3989978F12C8}"/>
                </a:ext>
              </a:extLst>
            </p:cNvPr>
            <p:cNvSpPr/>
            <p:nvPr/>
          </p:nvSpPr>
          <p:spPr>
            <a:xfrm>
              <a:off x="4510113" y="4670843"/>
              <a:ext cx="500475" cy="492156"/>
            </a:xfrm>
            <a:prstGeom prst="rect">
              <a:avLst/>
            </a:prstGeom>
            <a:blipFill rotWithShape="1">
              <a:blip r:embed="rId9" cstate="email">
                <a:alphaModFix/>
                <a:extLst>
                  <a:ext uri="{28A0092B-C50C-407E-A947-70E740481C1C}">
                    <a14:useLocalDpi xmlns:a14="http://schemas.microsoft.com/office/drawing/2010/main"/>
                  </a:ext>
                </a:extLst>
              </a:blip>
              <a:stretch>
                <a:fillRect/>
              </a:stretch>
            </a:bli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400" dirty="0"/>
            </a:p>
          </p:txBody>
        </p:sp>
      </p:grpSp>
      <p:sp>
        <p:nvSpPr>
          <p:cNvPr id="87" name="Google Shape;230;p7" descr="Proportionate&#10;">
            <a:extLst>
              <a:ext uri="{FF2B5EF4-FFF2-40B4-BE49-F238E27FC236}">
                <a16:creationId xmlns:a16="http://schemas.microsoft.com/office/drawing/2014/main" id="{51B24666-F83F-2A4E-8626-30EF9BA0EBD9}"/>
              </a:ext>
            </a:extLst>
          </p:cNvPr>
          <p:cNvSpPr txBox="1"/>
          <p:nvPr/>
        </p:nvSpPr>
        <p:spPr>
          <a:xfrm>
            <a:off x="5289642" y="4896928"/>
            <a:ext cx="2033950" cy="817702"/>
          </a:xfrm>
          <a:prstGeom prst="rect">
            <a:avLst/>
          </a:prstGeom>
          <a:noFill/>
          <a:ln>
            <a:noFill/>
          </a:ln>
        </p:spPr>
        <p:txBody>
          <a:bodyPr spcFirstLastPara="1" wrap="square" lIns="0" tIns="0" rIns="0" bIns="0" anchor="ctr" anchorCtr="0">
            <a:noAutofit/>
          </a:bodyPr>
          <a:lstStyle/>
          <a:p>
            <a:pPr marL="0" marR="0" lvl="0" indent="0" algn="l" rtl="0">
              <a:lnSpc>
                <a:spcPct val="90000"/>
              </a:lnSpc>
              <a:spcBef>
                <a:spcPts val="0"/>
              </a:spcBef>
              <a:spcAft>
                <a:spcPts val="0"/>
              </a:spcAft>
              <a:buClr>
                <a:schemeClr val="lt1"/>
              </a:buClr>
              <a:buSzPts val="2300"/>
              <a:buFont typeface="Century Gothic"/>
              <a:buNone/>
            </a:pPr>
            <a:r>
              <a:rPr lang="en-GB" sz="2000">
                <a:latin typeface="+mn-lt"/>
                <a:ea typeface="Century Gothic"/>
                <a:cs typeface="Century Gothic"/>
                <a:sym typeface="Century Gothic"/>
              </a:rPr>
              <a:t>Proportionate</a:t>
            </a:r>
            <a:endParaRPr lang="en-GB" sz="2000" b="0" i="0" u="none" strike="noStrike" cap="none" dirty="0">
              <a:latin typeface="+mn-lt"/>
              <a:ea typeface="Century Gothic"/>
              <a:cs typeface="Century Gothic"/>
              <a:sym typeface="Century Gothic"/>
            </a:endParaRPr>
          </a:p>
        </p:txBody>
      </p:sp>
    </p:spTree>
    <p:extLst>
      <p:ext uri="{BB962C8B-B14F-4D97-AF65-F5344CB8AC3E}">
        <p14:creationId xmlns:p14="http://schemas.microsoft.com/office/powerpoint/2010/main" val="1329335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DF06EF0-8D7C-B975-E0FA-8C982312D6E0}"/>
              </a:ext>
            </a:extLst>
          </p:cNvPr>
          <p:cNvSpPr>
            <a:spLocks noGrp="1"/>
          </p:cNvSpPr>
          <p:nvPr>
            <p:ph type="title" idx="4294967295"/>
          </p:nvPr>
        </p:nvSpPr>
        <p:spPr bwMode="auto">
          <a:xfrm>
            <a:off x="557213" y="365125"/>
            <a:ext cx="7996237" cy="103187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en-US" sz="2800" b="0" i="0" u="none" strike="noStrike" kern="1200" cap="none" spc="0" normalizeH="0" baseline="0" noProof="0">
                <a:ln>
                  <a:noFill/>
                </a:ln>
                <a:solidFill>
                  <a:srgbClr val="EB5E57"/>
                </a:solidFill>
                <a:effectLst/>
                <a:uLnTx/>
                <a:uFillTx/>
                <a:latin typeface="+mn-lt"/>
                <a:ea typeface="+mn-ea"/>
                <a:cs typeface="+mn-cs"/>
              </a:rPr>
              <a:t>Person-centred practice in your setting </a:t>
            </a:r>
            <a:endParaRPr kumimoji="0" lang="en-US" sz="2800" b="0" i="0" u="none" strike="noStrike" kern="1200" cap="none" spc="0" normalizeH="0" baseline="0" noProof="0" dirty="0">
              <a:ln>
                <a:noFill/>
              </a:ln>
              <a:solidFill>
                <a:srgbClr val="EB5E57"/>
              </a:solidFill>
              <a:effectLst/>
              <a:uLnTx/>
              <a:uFillTx/>
              <a:latin typeface="+mn-lt"/>
              <a:ea typeface="+mn-ea"/>
              <a:cs typeface="+mn-cs"/>
            </a:endParaRPr>
          </a:p>
        </p:txBody>
      </p:sp>
      <p:pic>
        <p:nvPicPr>
          <p:cNvPr id="7" name="Picture 6">
            <a:extLst>
              <a:ext uri="{FF2B5EF4-FFF2-40B4-BE49-F238E27FC236}">
                <a16:creationId xmlns:a16="http://schemas.microsoft.com/office/drawing/2014/main" id="{FED3B657-B6B1-CAD5-1818-23D6A827F5DD}"/>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94626" y="6187767"/>
            <a:ext cx="744234" cy="446607"/>
          </a:xfrm>
          <a:prstGeom prst="rect">
            <a:avLst/>
          </a:prstGeom>
        </p:spPr>
      </p:pic>
      <p:sp>
        <p:nvSpPr>
          <p:cNvPr id="4" name="TextBox 3">
            <a:extLst>
              <a:ext uri="{FF2B5EF4-FFF2-40B4-BE49-F238E27FC236}">
                <a16:creationId xmlns:a16="http://schemas.microsoft.com/office/drawing/2014/main" id="{C5B14D15-163A-3344-5DB5-1CEEBE7CFBE0}"/>
              </a:ext>
            </a:extLst>
          </p:cNvPr>
          <p:cNvSpPr txBox="1"/>
          <p:nvPr/>
        </p:nvSpPr>
        <p:spPr>
          <a:xfrm>
            <a:off x="834886" y="1308655"/>
            <a:ext cx="7421217" cy="3693319"/>
          </a:xfrm>
          <a:prstGeom prst="rect">
            <a:avLst/>
          </a:prstGeom>
          <a:noFill/>
        </p:spPr>
        <p:txBody>
          <a:bodyPr wrap="square">
            <a:spAutoFit/>
          </a:bodyPr>
          <a:lstStyle/>
          <a:p>
            <a:pPr marL="0" indent="0">
              <a:buNone/>
            </a:pPr>
            <a:r>
              <a:rPr lang="en-GB" sz="1800">
                <a:solidFill>
                  <a:schemeClr val="tx1"/>
                </a:solidFill>
                <a:latin typeface="Arial" panose="020B0604020202020204" pitchFamily="34" charset="0"/>
                <a:cs typeface="Arial" panose="020B0604020202020204" pitchFamily="34" charset="0"/>
              </a:rPr>
              <a:t>Key elements:</a:t>
            </a:r>
            <a:br>
              <a:rPr lang="en-GB" sz="1800">
                <a:solidFill>
                  <a:schemeClr val="tx1"/>
                </a:solidFill>
                <a:latin typeface="Arial" panose="020B0604020202020204" pitchFamily="34" charset="0"/>
                <a:cs typeface="Arial" panose="020B0604020202020204" pitchFamily="34" charset="0"/>
              </a:rPr>
            </a:br>
            <a:endParaRPr lang="en-GB" sz="180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1800">
                <a:solidFill>
                  <a:schemeClr val="tx1"/>
                </a:solidFill>
                <a:latin typeface="Arial" panose="020B0604020202020204" pitchFamily="34" charset="0"/>
                <a:cs typeface="Arial" panose="020B0604020202020204" pitchFamily="34" charset="0"/>
              </a:rPr>
              <a:t>statement of purpose</a:t>
            </a:r>
          </a:p>
          <a:p>
            <a:pPr marL="342900" indent="-342900">
              <a:buFont typeface="Arial" panose="020B0604020202020204" pitchFamily="34" charset="0"/>
              <a:buChar char="•"/>
            </a:pPr>
            <a:endParaRPr lang="en-GB" sz="180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1800">
                <a:solidFill>
                  <a:schemeClr val="tx1"/>
                </a:solidFill>
                <a:latin typeface="Arial" panose="020B0604020202020204" pitchFamily="34" charset="0"/>
                <a:cs typeface="Arial" panose="020B0604020202020204" pitchFamily="34" charset="0"/>
              </a:rPr>
              <a:t>information guide</a:t>
            </a:r>
          </a:p>
          <a:p>
            <a:pPr marL="342900" indent="-342900">
              <a:buFont typeface="Arial" panose="020B0604020202020204" pitchFamily="34" charset="0"/>
              <a:buChar char="•"/>
            </a:pPr>
            <a:endParaRPr lang="en-GB" sz="180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1800">
                <a:solidFill>
                  <a:schemeClr val="tx1"/>
                </a:solidFill>
                <a:latin typeface="Arial" panose="020B0604020202020204" pitchFamily="34" charset="0"/>
                <a:cs typeface="Arial" panose="020B0604020202020204" pitchFamily="34" charset="0"/>
              </a:rPr>
              <a:t>suitability of service to meet individual needs</a:t>
            </a:r>
          </a:p>
          <a:p>
            <a:pPr marL="342900" indent="-342900">
              <a:buFont typeface="Arial" panose="020B0604020202020204" pitchFamily="34" charset="0"/>
              <a:buChar char="•"/>
            </a:pPr>
            <a:endParaRPr lang="en-GB" sz="180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1800">
                <a:solidFill>
                  <a:schemeClr val="tx1"/>
                </a:solidFill>
                <a:latin typeface="Arial" panose="020B0604020202020204" pitchFamily="34" charset="0"/>
                <a:cs typeface="Arial" panose="020B0604020202020204" pitchFamily="34" charset="0"/>
              </a:rPr>
              <a:t>assessments and personal plans</a:t>
            </a:r>
          </a:p>
          <a:p>
            <a:pPr marL="0" indent="0">
              <a:buNone/>
            </a:pPr>
            <a:endParaRPr lang="en-GB" sz="180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1800">
                <a:solidFill>
                  <a:schemeClr val="tx1"/>
                </a:solidFill>
                <a:latin typeface="Arial" panose="020B0604020202020204" pitchFamily="34" charset="0"/>
                <a:cs typeface="Arial" panose="020B0604020202020204" pitchFamily="34" charset="0"/>
              </a:rPr>
              <a:t>standards of care and support</a:t>
            </a:r>
          </a:p>
          <a:p>
            <a:pPr marL="342900" indent="-342900">
              <a:buFont typeface="Arial" panose="020B0604020202020204" pitchFamily="34" charset="0"/>
              <a:buChar char="•"/>
            </a:pPr>
            <a:endParaRPr lang="en-GB" sz="180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1800">
                <a:solidFill>
                  <a:schemeClr val="tx1"/>
                </a:solidFill>
                <a:latin typeface="Arial" panose="020B0604020202020204" pitchFamily="34" charset="0"/>
                <a:cs typeface="Arial" panose="020B0604020202020204" pitchFamily="34" charset="0"/>
              </a:rPr>
              <a:t>inspection framework focused on well-being outcomes.</a:t>
            </a:r>
            <a:endParaRPr lang="en-GB" sz="1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2044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title" idx="4294967295"/>
          </p:nvPr>
        </p:nvSpPr>
        <p:spPr bwMode="auto">
          <a:xfrm>
            <a:off x="596900" y="647700"/>
            <a:ext cx="7743825" cy="1030288"/>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en-GB" sz="2800" b="0" i="0" u="none" strike="noStrike" kern="1200" cap="none" spc="0" normalizeH="0" baseline="0" noProof="0">
                <a:ln>
                  <a:noFill/>
                </a:ln>
                <a:solidFill>
                  <a:srgbClr val="EB5E57"/>
                </a:solidFill>
                <a:effectLst/>
                <a:uLnTx/>
                <a:uFillTx/>
                <a:latin typeface="+mn-lt"/>
                <a:ea typeface="+mn-ea"/>
                <a:cs typeface="+mn-cs"/>
              </a:rPr>
              <a:t>Structure of the session</a:t>
            </a:r>
            <a:endParaRPr kumimoji="0" lang="en-GB" sz="2800" b="0" i="0" u="none" strike="noStrike" kern="1200" cap="none" spc="0" normalizeH="0" baseline="0" noProof="0" dirty="0">
              <a:ln>
                <a:noFill/>
              </a:ln>
              <a:solidFill>
                <a:srgbClr val="EB5E57"/>
              </a:solidFill>
              <a:effectLst/>
              <a:uLnTx/>
              <a:uFillTx/>
              <a:latin typeface="+mn-lt"/>
              <a:ea typeface="+mn-ea"/>
              <a:cs typeface="+mn-cs"/>
            </a:endParaRPr>
          </a:p>
        </p:txBody>
      </p:sp>
      <p:sp>
        <p:nvSpPr>
          <p:cNvPr id="8" name="Text Placeholder 7"/>
          <p:cNvSpPr>
            <a:spLocks noGrp="1"/>
          </p:cNvSpPr>
          <p:nvPr>
            <p:ph type="body" sz="quarter" idx="11"/>
          </p:nvPr>
        </p:nvSpPr>
        <p:spPr>
          <a:xfrm>
            <a:off x="596349" y="1935163"/>
            <a:ext cx="7957102" cy="3480353"/>
          </a:xfrm>
        </p:spPr>
        <p:txBody>
          <a:bodyPr/>
          <a:lstStyle/>
          <a:p>
            <a:pPr marL="285750" indent="-285750">
              <a:buFont typeface="Arial" panose="020B0604020202020204" pitchFamily="34" charset="0"/>
              <a:buChar char="•"/>
            </a:pPr>
            <a:r>
              <a:rPr lang="en-GB" dirty="0"/>
              <a:t>Legislative context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Defining quality through the lens of the individual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Working with people in </a:t>
            </a:r>
            <a:r>
              <a:rPr lang="en-GB"/>
              <a:t>a strengths-based way</a:t>
            </a:r>
            <a:endParaRPr lang="en-GB" dirty="0"/>
          </a:p>
        </p:txBody>
      </p:sp>
      <p:pic>
        <p:nvPicPr>
          <p:cNvPr id="10" name="Picture 9">
            <a:extLst>
              <a:ext uri="{FF2B5EF4-FFF2-40B4-BE49-F238E27FC236}">
                <a16:creationId xmlns:a16="http://schemas.microsoft.com/office/drawing/2014/main" id="{F9257BFF-ED9E-1706-05DE-CD66D6202687}"/>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94626" y="6187767"/>
            <a:ext cx="744234" cy="446607"/>
          </a:xfrm>
          <a:prstGeom prst="rect">
            <a:avLst/>
          </a:prstGeom>
        </p:spPr>
      </p:pic>
    </p:spTree>
    <p:extLst>
      <p:ext uri="{BB962C8B-B14F-4D97-AF65-F5344CB8AC3E}">
        <p14:creationId xmlns:p14="http://schemas.microsoft.com/office/powerpoint/2010/main" val="2531298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6D29D9-435B-E693-6B9D-13A67F789174}"/>
              </a:ext>
            </a:extLst>
          </p:cNvPr>
          <p:cNvSpPr>
            <a:spLocks noGrp="1"/>
          </p:cNvSpPr>
          <p:nvPr>
            <p:ph type="title" idx="4294967295"/>
          </p:nvPr>
        </p:nvSpPr>
        <p:spPr bwMode="auto">
          <a:xfrm>
            <a:off x="847725" y="674688"/>
            <a:ext cx="3690938" cy="103187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en-US" sz="2800" b="0" i="0" u="none" strike="noStrike" kern="1200" cap="none" spc="0" normalizeH="0" baseline="0" noProof="0">
                <a:ln>
                  <a:noFill/>
                </a:ln>
                <a:solidFill>
                  <a:srgbClr val="EB5E57"/>
                </a:solidFill>
                <a:effectLst/>
                <a:uLnTx/>
                <a:uFillTx/>
                <a:latin typeface="+mn-lt"/>
                <a:ea typeface="+mn-ea"/>
                <a:cs typeface="+mn-cs"/>
              </a:rPr>
              <a:t>Learning environment </a:t>
            </a:r>
            <a:endParaRPr kumimoji="0" lang="en-US" sz="2800" b="0" i="0" u="none" strike="noStrike" kern="1200" cap="none" spc="0" normalizeH="0" baseline="0" noProof="0" dirty="0">
              <a:ln>
                <a:noFill/>
              </a:ln>
              <a:solidFill>
                <a:srgbClr val="EB5E57"/>
              </a:solidFill>
              <a:effectLst/>
              <a:uLnTx/>
              <a:uFillTx/>
              <a:latin typeface="+mn-lt"/>
              <a:ea typeface="+mn-ea"/>
              <a:cs typeface="+mn-cs"/>
            </a:endParaRPr>
          </a:p>
        </p:txBody>
      </p:sp>
      <p:sp>
        <p:nvSpPr>
          <p:cNvPr id="6" name="Google Shape;158;p2">
            <a:extLst>
              <a:ext uri="{FF2B5EF4-FFF2-40B4-BE49-F238E27FC236}">
                <a16:creationId xmlns:a16="http://schemas.microsoft.com/office/drawing/2014/main" id="{8713BFBC-5917-E73B-AF1E-BFBD6A0BB74A}"/>
              </a:ext>
            </a:extLst>
          </p:cNvPr>
          <p:cNvSpPr txBox="1">
            <a:spLocks noGrp="1"/>
          </p:cNvSpPr>
          <p:nvPr>
            <p:ph type="body" sz="quarter" idx="11"/>
          </p:nvPr>
        </p:nvSpPr>
        <p:spPr>
          <a:xfrm>
            <a:off x="848139" y="1949059"/>
            <a:ext cx="7705311" cy="3480353"/>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DFEC24"/>
              </a:buClr>
              <a:buSzPts val="2800"/>
              <a:buFont typeface="Noto Sans Symbols"/>
              <a:buChar char="✔"/>
            </a:pPr>
            <a:r>
              <a:rPr lang="en-GB" dirty="0"/>
              <a:t> Confidentiality</a:t>
            </a:r>
            <a:endParaRPr dirty="0"/>
          </a:p>
          <a:p>
            <a:pPr marL="228600" lvl="0" indent="-228600" algn="l" rtl="0">
              <a:lnSpc>
                <a:spcPct val="90000"/>
              </a:lnSpc>
              <a:spcBef>
                <a:spcPts val="1000"/>
              </a:spcBef>
              <a:spcAft>
                <a:spcPts val="0"/>
              </a:spcAft>
              <a:buClr>
                <a:srgbClr val="DFEC24"/>
              </a:buClr>
              <a:buSzPts val="2800"/>
              <a:buFont typeface="Noto Sans Symbols"/>
              <a:buChar char="✔"/>
            </a:pPr>
            <a:r>
              <a:rPr lang="en-GB" dirty="0"/>
              <a:t> Respect</a:t>
            </a:r>
            <a:endParaRPr dirty="0"/>
          </a:p>
          <a:p>
            <a:pPr marL="228600" lvl="0" indent="-228600" algn="l" rtl="0">
              <a:lnSpc>
                <a:spcPct val="90000"/>
              </a:lnSpc>
              <a:spcBef>
                <a:spcPts val="1000"/>
              </a:spcBef>
              <a:spcAft>
                <a:spcPts val="0"/>
              </a:spcAft>
              <a:buClr>
                <a:srgbClr val="DFEC24"/>
              </a:buClr>
              <a:buSzPts val="2800"/>
              <a:buFont typeface="Noto Sans Symbols"/>
              <a:buChar char="✔"/>
            </a:pPr>
            <a:r>
              <a:rPr lang="en-GB"/>
              <a:t> Phones on silent or vibrate</a:t>
            </a:r>
            <a:endParaRPr dirty="0"/>
          </a:p>
          <a:p>
            <a:pPr marL="228600" lvl="0" indent="-228600" algn="l" rtl="0">
              <a:lnSpc>
                <a:spcPct val="90000"/>
              </a:lnSpc>
              <a:spcBef>
                <a:spcPts val="1000"/>
              </a:spcBef>
              <a:spcAft>
                <a:spcPts val="0"/>
              </a:spcAft>
              <a:buClr>
                <a:srgbClr val="DFEC24"/>
              </a:buClr>
              <a:buSzPts val="2800"/>
              <a:buFont typeface="Noto Sans Symbols"/>
              <a:buChar char="✔"/>
            </a:pPr>
            <a:r>
              <a:rPr lang="en-GB" dirty="0"/>
              <a:t> </a:t>
            </a:r>
            <a:r>
              <a:rPr lang="en-GB"/>
              <a:t>Enjoy!</a:t>
            </a:r>
            <a:endParaRPr dirty="0"/>
          </a:p>
        </p:txBody>
      </p:sp>
      <p:pic>
        <p:nvPicPr>
          <p:cNvPr id="7" name="Picture 6">
            <a:extLst>
              <a:ext uri="{FF2B5EF4-FFF2-40B4-BE49-F238E27FC236}">
                <a16:creationId xmlns:a16="http://schemas.microsoft.com/office/drawing/2014/main" id="{7C19E025-0F51-4F30-9900-09CEFC7D3664}"/>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94626" y="6187767"/>
            <a:ext cx="744234" cy="446607"/>
          </a:xfrm>
          <a:prstGeom prst="rect">
            <a:avLst/>
          </a:prstGeom>
        </p:spPr>
      </p:pic>
    </p:spTree>
    <p:extLst>
      <p:ext uri="{BB962C8B-B14F-4D97-AF65-F5344CB8AC3E}">
        <p14:creationId xmlns:p14="http://schemas.microsoft.com/office/powerpoint/2010/main" val="1188791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762100D-D976-AB6D-87E1-2A8C2B416462}"/>
              </a:ext>
            </a:extLst>
          </p:cNvPr>
          <p:cNvSpPr>
            <a:spLocks noGrp="1"/>
          </p:cNvSpPr>
          <p:nvPr>
            <p:ph type="title"/>
          </p:nvPr>
        </p:nvSpPr>
        <p:spPr>
          <a:xfrm>
            <a:off x="628650" y="2916857"/>
            <a:ext cx="3765220" cy="1024286"/>
          </a:xfrm>
        </p:spPr>
        <p:txBody>
          <a:bodyPr/>
          <a:lstStyle/>
          <a:p>
            <a:r>
              <a:rPr lang="en-US" dirty="0"/>
              <a:t>Legislative context</a:t>
            </a:r>
          </a:p>
        </p:txBody>
      </p:sp>
    </p:spTree>
    <p:extLst>
      <p:ext uri="{BB962C8B-B14F-4D97-AF65-F5344CB8AC3E}">
        <p14:creationId xmlns:p14="http://schemas.microsoft.com/office/powerpoint/2010/main" val="129230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title" idx="4294967295"/>
          </p:nvPr>
        </p:nvSpPr>
        <p:spPr bwMode="auto">
          <a:xfrm>
            <a:off x="822325" y="365125"/>
            <a:ext cx="7731125" cy="103187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en-GB" sz="2800" b="0" i="0" u="none" strike="noStrike" kern="1200" cap="none" spc="0" normalizeH="0" baseline="0" noProof="0">
                <a:ln>
                  <a:noFill/>
                </a:ln>
                <a:solidFill>
                  <a:srgbClr val="EB5E57"/>
                </a:solidFill>
                <a:effectLst/>
                <a:uLnTx/>
                <a:uFillTx/>
                <a:latin typeface="+mn-lt"/>
                <a:ea typeface="+mn-ea"/>
                <a:cs typeface="+mn-cs"/>
              </a:rPr>
              <a:t>Social Services and Well-being (Wales) Act 2014</a:t>
            </a:r>
            <a:endParaRPr kumimoji="0" lang="en-GB" sz="2800" b="0" i="0" u="none" strike="noStrike" kern="1200" cap="none" spc="0" normalizeH="0" baseline="0" noProof="0" dirty="0">
              <a:ln>
                <a:noFill/>
              </a:ln>
              <a:solidFill>
                <a:srgbClr val="EB5E57"/>
              </a:solidFill>
              <a:effectLst/>
              <a:uLnTx/>
              <a:uFillTx/>
              <a:latin typeface="+mn-lt"/>
              <a:ea typeface="+mn-ea"/>
              <a:cs typeface="+mn-cs"/>
            </a:endParaRPr>
          </a:p>
        </p:txBody>
      </p:sp>
      <p:sp>
        <p:nvSpPr>
          <p:cNvPr id="4" name="Text Placeholder 8">
            <a:extLst>
              <a:ext uri="{FF2B5EF4-FFF2-40B4-BE49-F238E27FC236}">
                <a16:creationId xmlns:a16="http://schemas.microsoft.com/office/drawing/2014/main" id="{75306F54-4D40-37BF-93ED-B38B084901B1}"/>
              </a:ext>
            </a:extLst>
          </p:cNvPr>
          <p:cNvSpPr txBox="1">
            <a:spLocks/>
          </p:cNvSpPr>
          <p:nvPr/>
        </p:nvSpPr>
        <p:spPr bwMode="auto">
          <a:xfrm>
            <a:off x="821635" y="1840983"/>
            <a:ext cx="7693717" cy="3480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rmAutofit/>
          </a:bodyPr>
          <a:lstStyle>
            <a:lvl1pPr marL="0" indent="0" algn="l" rtl="0" eaLnBrk="1" fontAlgn="base" hangingPunct="1">
              <a:lnSpc>
                <a:spcPct val="90000"/>
              </a:lnSpc>
              <a:spcBef>
                <a:spcPts val="1000"/>
              </a:spcBef>
              <a:spcAft>
                <a:spcPct val="0"/>
              </a:spcAft>
              <a:buClr>
                <a:srgbClr val="16AD85"/>
              </a:buClr>
              <a:buFontTx/>
              <a:buNone/>
              <a:defRPr sz="1800" kern="1200">
                <a:solidFill>
                  <a:srgbClr val="37394C"/>
                </a:solidFill>
                <a:latin typeface="+mn-lt"/>
                <a:ea typeface="+mn-ea"/>
                <a:cs typeface="+mn-cs"/>
              </a:defRPr>
            </a:lvl1pPr>
            <a:lvl2pPr marL="457200" indent="0" algn="l" rtl="0" eaLnBrk="1" fontAlgn="base" hangingPunct="1">
              <a:lnSpc>
                <a:spcPct val="90000"/>
              </a:lnSpc>
              <a:spcBef>
                <a:spcPts val="500"/>
              </a:spcBef>
              <a:spcAft>
                <a:spcPct val="0"/>
              </a:spcAft>
              <a:buClr>
                <a:srgbClr val="16AD85"/>
              </a:buClr>
              <a:buFontTx/>
              <a:buNone/>
              <a:defRPr sz="1800" kern="1200">
                <a:solidFill>
                  <a:srgbClr val="37394C"/>
                </a:solidFill>
                <a:latin typeface="+mn-lt"/>
                <a:ea typeface="+mn-ea"/>
                <a:cs typeface="+mn-cs"/>
              </a:defRPr>
            </a:lvl2pPr>
            <a:lvl3pPr marL="914400" indent="0" algn="l" rtl="0" eaLnBrk="1" fontAlgn="base" hangingPunct="1">
              <a:lnSpc>
                <a:spcPct val="90000"/>
              </a:lnSpc>
              <a:spcBef>
                <a:spcPts val="500"/>
              </a:spcBef>
              <a:spcAft>
                <a:spcPct val="0"/>
              </a:spcAft>
              <a:buClr>
                <a:srgbClr val="16AD85"/>
              </a:buClr>
              <a:buFontTx/>
              <a:buNone/>
              <a:defRPr sz="1800" kern="1200">
                <a:solidFill>
                  <a:srgbClr val="37394C"/>
                </a:solidFill>
                <a:latin typeface="+mn-lt"/>
                <a:ea typeface="+mn-ea"/>
                <a:cs typeface="+mn-cs"/>
              </a:defRPr>
            </a:lvl3pPr>
            <a:lvl4pPr marL="1371600" indent="0" algn="l" rtl="0" eaLnBrk="1" fontAlgn="base" hangingPunct="1">
              <a:lnSpc>
                <a:spcPct val="90000"/>
              </a:lnSpc>
              <a:spcBef>
                <a:spcPts val="500"/>
              </a:spcBef>
              <a:spcAft>
                <a:spcPct val="0"/>
              </a:spcAft>
              <a:buClr>
                <a:srgbClr val="16AD85"/>
              </a:buClr>
              <a:buFontTx/>
              <a:buNone/>
              <a:defRPr sz="1800" kern="1200">
                <a:solidFill>
                  <a:srgbClr val="37394C"/>
                </a:solidFill>
                <a:latin typeface="+mn-lt"/>
                <a:ea typeface="+mn-ea"/>
                <a:cs typeface="+mn-cs"/>
              </a:defRPr>
            </a:lvl4pPr>
            <a:lvl5pPr marL="1828800" indent="0" algn="l" rtl="0" eaLnBrk="1" fontAlgn="base" hangingPunct="1">
              <a:lnSpc>
                <a:spcPct val="90000"/>
              </a:lnSpc>
              <a:spcBef>
                <a:spcPts val="500"/>
              </a:spcBef>
              <a:spcAft>
                <a:spcPct val="0"/>
              </a:spcAft>
              <a:buClr>
                <a:srgbClr val="16AD85"/>
              </a:buClr>
              <a:buFontTx/>
              <a:buNone/>
              <a:defRPr sz="1800" kern="1200">
                <a:solidFill>
                  <a:srgbClr val="3739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914400">
              <a:buFont typeface="Arial" panose="020B0604020202020204" pitchFamily="34" charset="0"/>
              <a:buChar char="•"/>
            </a:pPr>
            <a:r>
              <a:rPr lang="en-GB" dirty="0"/>
              <a:t>Improving well-being</a:t>
            </a:r>
          </a:p>
          <a:p>
            <a:pPr marL="285750" indent="-285750" defTabSz="914400">
              <a:buFont typeface="Arial" panose="020B0604020202020204" pitchFamily="34" charset="0"/>
              <a:buChar char="•"/>
            </a:pPr>
            <a:r>
              <a:rPr lang="en-GB" dirty="0"/>
              <a:t>Strengthening early intervention and prevention</a:t>
            </a:r>
          </a:p>
          <a:p>
            <a:pPr marL="285750" indent="-285750" defTabSz="914400">
              <a:buFont typeface="Arial" panose="020B0604020202020204" pitchFamily="34" charset="0"/>
              <a:buChar char="•"/>
            </a:pPr>
            <a:r>
              <a:rPr lang="en-GB" dirty="0"/>
              <a:t>Information, advice and assistance </a:t>
            </a:r>
          </a:p>
          <a:p>
            <a:pPr marL="285750" indent="-285750" defTabSz="914400">
              <a:buFont typeface="Arial" panose="020B0604020202020204" pitchFamily="34" charset="0"/>
              <a:buChar char="•"/>
            </a:pPr>
            <a:r>
              <a:rPr lang="en-GB" dirty="0"/>
              <a:t>Meeting care and support needs</a:t>
            </a:r>
          </a:p>
          <a:p>
            <a:pPr marL="285750" indent="-285750" defTabSz="914400">
              <a:buFont typeface="Arial" panose="020B0604020202020204" pitchFamily="34" charset="0"/>
              <a:buChar char="•"/>
            </a:pPr>
            <a:r>
              <a:rPr lang="en-GB" dirty="0"/>
              <a:t>Safeguarding </a:t>
            </a:r>
          </a:p>
          <a:p>
            <a:pPr marL="285750" indent="-285750" defTabSz="914400">
              <a:buFont typeface="Arial" panose="020B0604020202020204" pitchFamily="34" charset="0"/>
              <a:buChar char="•"/>
            </a:pPr>
            <a:r>
              <a:rPr lang="en-GB" dirty="0"/>
              <a:t>Advocacy </a:t>
            </a:r>
          </a:p>
          <a:p>
            <a:pPr marL="285750" indent="-285750" defTabSz="914400">
              <a:buFont typeface="Arial" panose="020B0604020202020204" pitchFamily="34" charset="0"/>
              <a:buChar char="•"/>
            </a:pPr>
            <a:r>
              <a:rPr lang="en-GB" dirty="0"/>
              <a:t>Co-operation and partnership </a:t>
            </a:r>
          </a:p>
          <a:p>
            <a:pPr marL="285750" indent="-285750" defTabSz="914400">
              <a:buFont typeface="Arial" panose="020B0604020202020204" pitchFamily="34" charset="0"/>
              <a:buChar char="•"/>
            </a:pPr>
            <a:endParaRPr lang="en-GB" dirty="0">
              <a:highlight>
                <a:srgbClr val="FFFF00"/>
              </a:highlight>
            </a:endParaRPr>
          </a:p>
        </p:txBody>
      </p:sp>
      <p:pic>
        <p:nvPicPr>
          <p:cNvPr id="8" name="Picture 7">
            <a:extLst>
              <a:ext uri="{FF2B5EF4-FFF2-40B4-BE49-F238E27FC236}">
                <a16:creationId xmlns:a16="http://schemas.microsoft.com/office/drawing/2014/main" id="{712D6D6F-637E-6FD5-BF49-045E50BB5446}"/>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94626" y="6187767"/>
            <a:ext cx="744234" cy="446607"/>
          </a:xfrm>
          <a:prstGeom prst="rect">
            <a:avLst/>
          </a:prstGeom>
        </p:spPr>
      </p:pic>
    </p:spTree>
    <p:extLst>
      <p:ext uri="{BB962C8B-B14F-4D97-AF65-F5344CB8AC3E}">
        <p14:creationId xmlns:p14="http://schemas.microsoft.com/office/powerpoint/2010/main" val="1107610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title" idx="4294967295"/>
          </p:nvPr>
        </p:nvSpPr>
        <p:spPr bwMode="auto">
          <a:xfrm>
            <a:off x="862013" y="365125"/>
            <a:ext cx="7691437" cy="103187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base" latinLnBrk="0" hangingPunct="1">
              <a:lnSpc>
                <a:spcPct val="90000"/>
              </a:lnSpc>
              <a:spcBef>
                <a:spcPts val="1000"/>
              </a:spcBef>
              <a:spcAft>
                <a:spcPct val="0"/>
              </a:spcAft>
              <a:buClrTx/>
              <a:buSzTx/>
              <a:buFont typeface="Arial" charset="0"/>
              <a:buNone/>
              <a:tabLst/>
              <a:defRPr/>
            </a:pPr>
            <a:r>
              <a:rPr kumimoji="0" lang="en-GB" sz="2800" b="0" i="0" u="none" strike="noStrike" kern="1200" cap="none" spc="0" normalizeH="0" baseline="0" noProof="0">
                <a:ln>
                  <a:noFill/>
                </a:ln>
                <a:solidFill>
                  <a:srgbClr val="EB5E57"/>
                </a:solidFill>
                <a:effectLst/>
                <a:uLnTx/>
                <a:uFillTx/>
                <a:latin typeface="+mn-lt"/>
                <a:ea typeface="+mn-ea"/>
                <a:cs typeface="+mn-cs"/>
              </a:rPr>
              <a:t>Regulation and Inspection of Social Care (Wales) Act 2016</a:t>
            </a:r>
            <a:br>
              <a:rPr kumimoji="0" lang="en-GB" sz="2800" b="0" i="0" u="none" strike="noStrike" kern="1200" cap="none" spc="0" normalizeH="0" baseline="0" noProof="0">
                <a:ln>
                  <a:noFill/>
                </a:ln>
                <a:solidFill>
                  <a:srgbClr val="EB5E57"/>
                </a:solidFill>
                <a:effectLst/>
                <a:uLnTx/>
                <a:uFillTx/>
                <a:latin typeface="+mn-lt"/>
                <a:ea typeface="+mn-ea"/>
                <a:cs typeface="+mn-cs"/>
              </a:rPr>
            </a:br>
            <a:br>
              <a:rPr kumimoji="0" lang="en-GB" sz="2800" b="0" i="0" u="none" strike="noStrike" kern="1200" cap="none" spc="0" normalizeH="0" baseline="0" noProof="0">
                <a:ln>
                  <a:noFill/>
                </a:ln>
                <a:solidFill>
                  <a:srgbClr val="EB5E57"/>
                </a:solidFill>
                <a:effectLst/>
                <a:uLnTx/>
                <a:uFillTx/>
                <a:latin typeface="+mn-lt"/>
                <a:ea typeface="+mn-ea"/>
                <a:cs typeface="+mn-cs"/>
              </a:rPr>
            </a:br>
            <a:r>
              <a:rPr kumimoji="0" lang="en-GB" sz="2800" b="0" i="0" u="none" strike="noStrike" kern="1200" cap="none" spc="0" normalizeH="0" baseline="0" noProof="0">
                <a:ln>
                  <a:noFill/>
                </a:ln>
                <a:solidFill>
                  <a:srgbClr val="EB5E57"/>
                </a:solidFill>
                <a:effectLst/>
                <a:uLnTx/>
                <a:uFillTx/>
                <a:latin typeface="+mn-lt"/>
                <a:ea typeface="+mn-ea"/>
                <a:cs typeface="+mn-cs"/>
              </a:rPr>
              <a:t>(RISCA)</a:t>
            </a:r>
            <a:endParaRPr kumimoji="0" lang="en-GB" sz="2800" b="0" i="0" u="none" strike="noStrike" kern="1200" cap="none" spc="0" normalizeH="0" baseline="0" noProof="0" dirty="0">
              <a:ln>
                <a:noFill/>
              </a:ln>
              <a:solidFill>
                <a:srgbClr val="EB5E57"/>
              </a:solidFill>
              <a:effectLst/>
              <a:uLnTx/>
              <a:uFillTx/>
              <a:latin typeface="+mn-lt"/>
              <a:ea typeface="+mn-ea"/>
              <a:cs typeface="+mn-cs"/>
            </a:endParaRPr>
          </a:p>
        </p:txBody>
      </p:sp>
      <p:pic>
        <p:nvPicPr>
          <p:cNvPr id="8" name="Picture 7">
            <a:extLst>
              <a:ext uri="{FF2B5EF4-FFF2-40B4-BE49-F238E27FC236}">
                <a16:creationId xmlns:a16="http://schemas.microsoft.com/office/drawing/2014/main" id="{F6AD5E3D-E7B2-AD2C-0BB2-7861F2531D89}"/>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94626" y="6187767"/>
            <a:ext cx="744234" cy="446607"/>
          </a:xfrm>
          <a:prstGeom prst="rect">
            <a:avLst/>
          </a:prstGeom>
        </p:spPr>
      </p:pic>
      <p:sp>
        <p:nvSpPr>
          <p:cNvPr id="4" name="TextBox 3">
            <a:extLst>
              <a:ext uri="{FF2B5EF4-FFF2-40B4-BE49-F238E27FC236}">
                <a16:creationId xmlns:a16="http://schemas.microsoft.com/office/drawing/2014/main" id="{44934257-7A24-BBF2-83FB-1D07A7661C71}"/>
              </a:ext>
            </a:extLst>
          </p:cNvPr>
          <p:cNvSpPr txBox="1"/>
          <p:nvPr/>
        </p:nvSpPr>
        <p:spPr>
          <a:xfrm>
            <a:off x="1003851" y="2376611"/>
            <a:ext cx="7026965" cy="2831544"/>
          </a:xfrm>
          <a:prstGeom prst="rect">
            <a:avLst/>
          </a:prstGeom>
          <a:noFill/>
        </p:spPr>
        <p:txBody>
          <a:bodyPr wrap="square">
            <a:spAutoFit/>
          </a:bodyPr>
          <a:lstStyle/>
          <a:p>
            <a:pPr>
              <a:defRPr/>
            </a:pPr>
            <a:r>
              <a:rPr lang="en-GB">
                <a:solidFill>
                  <a:schemeClr val="tx1"/>
                </a:solidFill>
                <a:latin typeface="Arial" panose="020B0604020202020204" pitchFamily="34" charset="0"/>
                <a:cs typeface="Arial" panose="020B0604020202020204" pitchFamily="34" charset="0"/>
              </a:rPr>
              <a:t>Emphasis on:</a:t>
            </a:r>
          </a:p>
          <a:p>
            <a:pPr>
              <a:defRPr/>
            </a:pPr>
            <a:endParaRPr lang="en-GB">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GB">
                <a:solidFill>
                  <a:schemeClr val="tx1"/>
                </a:solidFill>
                <a:latin typeface="Arial" panose="020B0604020202020204" pitchFamily="34" charset="0"/>
                <a:cs typeface="Arial" panose="020B0604020202020204" pitchFamily="34" charset="0"/>
              </a:rPr>
              <a:t>improving well-being</a:t>
            </a:r>
          </a:p>
          <a:p>
            <a:pPr marL="285750" indent="-285750">
              <a:buFont typeface="Arial" panose="020B0604020202020204" pitchFamily="34" charset="0"/>
              <a:buChar char="•"/>
              <a:defRPr/>
            </a:pPr>
            <a:endParaRPr lang="en-GB">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GB">
                <a:solidFill>
                  <a:schemeClr val="tx1"/>
                </a:solidFill>
                <a:latin typeface="Arial" panose="020B0604020202020204" pitchFamily="34" charset="0"/>
                <a:cs typeface="Arial" panose="020B0604020202020204" pitchFamily="34" charset="0"/>
              </a:rPr>
              <a:t>giving a stronger voice</a:t>
            </a:r>
          </a:p>
          <a:p>
            <a:pPr marL="285750" indent="-285750">
              <a:buFont typeface="Arial" panose="020B0604020202020204" pitchFamily="34" charset="0"/>
              <a:buChar char="•"/>
              <a:defRPr/>
            </a:pPr>
            <a:endParaRPr lang="en-GB">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GB">
                <a:latin typeface="Arial" panose="020B0604020202020204" pitchFamily="34" charset="0"/>
                <a:cs typeface="Arial" panose="020B0604020202020204" pitchFamily="34" charset="0"/>
              </a:rPr>
              <a:t>s</a:t>
            </a:r>
            <a:r>
              <a:rPr lang="en-GB">
                <a:solidFill>
                  <a:schemeClr val="tx1"/>
                </a:solidFill>
                <a:latin typeface="Arial" panose="020B0604020202020204" pitchFamily="34" charset="0"/>
                <a:cs typeface="Arial" panose="020B0604020202020204" pitchFamily="34" charset="0"/>
              </a:rPr>
              <a:t>trengthening protection</a:t>
            </a:r>
          </a:p>
          <a:p>
            <a:pPr marL="285750" indent="-285750">
              <a:buFont typeface="Arial" panose="020B0604020202020204" pitchFamily="34" charset="0"/>
              <a:buChar char="•"/>
              <a:defRPr/>
            </a:pPr>
            <a:endParaRPr lang="en-GB">
              <a:solidFill>
                <a:schemeClr val="tx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defRPr/>
            </a:pPr>
            <a:r>
              <a:rPr lang="en-GB">
                <a:latin typeface="Arial" panose="020B0604020202020204" pitchFamily="34" charset="0"/>
                <a:cs typeface="Arial" panose="020B0604020202020204" pitchFamily="34" charset="0"/>
              </a:rPr>
              <a:t>i</a:t>
            </a:r>
            <a:r>
              <a:rPr lang="en-GB">
                <a:solidFill>
                  <a:schemeClr val="tx1"/>
                </a:solidFill>
                <a:latin typeface="Arial" panose="020B0604020202020204" pitchFamily="34" charset="0"/>
                <a:cs typeface="Arial" panose="020B0604020202020204" pitchFamily="34" charset="0"/>
              </a:rPr>
              <a:t>ncreasing accountability.</a:t>
            </a:r>
          </a:p>
          <a:p>
            <a:pPr marL="285750" indent="-285750">
              <a:buFont typeface="Arial" panose="020B0604020202020204" pitchFamily="34" charset="0"/>
              <a:buChar char="•"/>
              <a:defRPr/>
            </a:pPr>
            <a:endParaRPr lang="en-GB"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5072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FA899-9D96-FCF7-7310-7F4131736638}"/>
              </a:ext>
            </a:extLst>
          </p:cNvPr>
          <p:cNvSpPr>
            <a:spLocks noGrp="1"/>
          </p:cNvSpPr>
          <p:nvPr>
            <p:ph type="title"/>
          </p:nvPr>
        </p:nvSpPr>
        <p:spPr>
          <a:xfrm>
            <a:off x="609601" y="236109"/>
            <a:ext cx="7850888" cy="1031283"/>
          </a:xfrm>
        </p:spPr>
        <p:txBody>
          <a:bodyPr/>
          <a:lstStyle/>
          <a:p>
            <a:r>
              <a:rPr lang="en-US"/>
              <a:t>Promoting adults’ well-being</a:t>
            </a:r>
            <a:endParaRPr lang="en-US" dirty="0"/>
          </a:p>
        </p:txBody>
      </p:sp>
      <p:pic>
        <p:nvPicPr>
          <p:cNvPr id="5" name="Picture 4">
            <a:extLst>
              <a:ext uri="{FF2B5EF4-FFF2-40B4-BE49-F238E27FC236}">
                <a16:creationId xmlns:a16="http://schemas.microsoft.com/office/drawing/2014/main" id="{FE67499D-4EB5-5EED-39C6-E176A9A4E7A8}"/>
              </a:ext>
              <a:ext uri="{C183D7F6-B498-43B3-948B-1728B52AA6E4}">
                <adec:decorative xmlns:adec="http://schemas.microsoft.com/office/drawing/2017/decorative" val="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94626" y="6187767"/>
            <a:ext cx="744234" cy="446607"/>
          </a:xfrm>
          <a:prstGeom prst="rect">
            <a:avLst/>
          </a:prstGeom>
        </p:spPr>
      </p:pic>
      <p:graphicFrame>
        <p:nvGraphicFramePr>
          <p:cNvPr id="4" name="Diagram 3" descr="Diagram showing the factors in promoting adult's well-being.">
            <a:extLst>
              <a:ext uri="{FF2B5EF4-FFF2-40B4-BE49-F238E27FC236}">
                <a16:creationId xmlns:a16="http://schemas.microsoft.com/office/drawing/2014/main" id="{E65843DC-466A-E170-ECE0-CAD5F6F4C480}"/>
              </a:ext>
            </a:extLst>
          </p:cNvPr>
          <p:cNvGraphicFramePr/>
          <p:nvPr>
            <p:extLst>
              <p:ext uri="{D42A27DB-BD31-4B8C-83A1-F6EECF244321}">
                <p14:modId xmlns:p14="http://schemas.microsoft.com/office/powerpoint/2010/main" val="3625370346"/>
              </p:ext>
            </p:extLst>
          </p:nvPr>
        </p:nvGraphicFramePr>
        <p:xfrm>
          <a:off x="-424070" y="653142"/>
          <a:ext cx="9978887" cy="55517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663912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FA899-9D96-FCF7-7310-7F4131736638}"/>
              </a:ext>
            </a:extLst>
          </p:cNvPr>
          <p:cNvSpPr>
            <a:spLocks noGrp="1"/>
          </p:cNvSpPr>
          <p:nvPr>
            <p:ph type="title"/>
          </p:nvPr>
        </p:nvSpPr>
        <p:spPr>
          <a:xfrm>
            <a:off x="715617" y="411201"/>
            <a:ext cx="7744872" cy="1031283"/>
          </a:xfrm>
        </p:spPr>
        <p:txBody>
          <a:bodyPr/>
          <a:lstStyle/>
          <a:p>
            <a:r>
              <a:rPr lang="en-US"/>
              <a:t>Promoting children’s well-being</a:t>
            </a:r>
            <a:endParaRPr lang="en-US" dirty="0"/>
          </a:p>
        </p:txBody>
      </p:sp>
      <p:graphicFrame>
        <p:nvGraphicFramePr>
          <p:cNvPr id="3" name="Content Placeholder 4" descr="Diagram showing the factors in promoting children's well-being.">
            <a:extLst>
              <a:ext uri="{FF2B5EF4-FFF2-40B4-BE49-F238E27FC236}">
                <a16:creationId xmlns:a16="http://schemas.microsoft.com/office/drawing/2014/main" id="{5FC61423-C388-CF99-A4CA-EE58BF974546}"/>
              </a:ext>
            </a:extLst>
          </p:cNvPr>
          <p:cNvGraphicFramePr>
            <a:graphicFrameLocks/>
          </p:cNvGraphicFramePr>
          <p:nvPr>
            <p:extLst>
              <p:ext uri="{D42A27DB-BD31-4B8C-83A1-F6EECF244321}">
                <p14:modId xmlns:p14="http://schemas.microsoft.com/office/powerpoint/2010/main" val="3214537729"/>
              </p:ext>
            </p:extLst>
          </p:nvPr>
        </p:nvGraphicFramePr>
        <p:xfrm>
          <a:off x="372387" y="1338471"/>
          <a:ext cx="8399226" cy="43436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a:extLst>
              <a:ext uri="{FF2B5EF4-FFF2-40B4-BE49-F238E27FC236}">
                <a16:creationId xmlns:a16="http://schemas.microsoft.com/office/drawing/2014/main" id="{3F425576-A221-C7A8-5DCB-F2B5D501EFC8}"/>
              </a:ext>
              <a:ext uri="{C183D7F6-B498-43B3-948B-1728B52AA6E4}">
                <adec:decorative xmlns:adec="http://schemas.microsoft.com/office/drawing/2017/decorative" val="1"/>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794626" y="6187767"/>
            <a:ext cx="744234" cy="446607"/>
          </a:xfrm>
          <a:prstGeom prst="rect">
            <a:avLst/>
          </a:prstGeom>
        </p:spPr>
      </p:pic>
    </p:spTree>
    <p:extLst>
      <p:ext uri="{BB962C8B-B14F-4D97-AF65-F5344CB8AC3E}">
        <p14:creationId xmlns:p14="http://schemas.microsoft.com/office/powerpoint/2010/main" val="449119490"/>
      </p:ext>
    </p:extLst>
  </p:cSld>
  <p:clrMapOvr>
    <a:masterClrMapping/>
  </p:clrMapOvr>
</p:sld>
</file>

<file path=ppt/theme/theme1.xml><?xml version="1.0" encoding="utf-8"?>
<a:theme xmlns:a="http://schemas.openxmlformats.org/drawingml/2006/main" name="SCW Slide Templates Bilingual0417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defRPr smtClean="0"/>
        </a:defPPr>
      </a:lstStyle>
    </a:txDef>
  </a:objectDefaults>
  <a:extraClrSchemeLst/>
  <a:extLst>
    <a:ext uri="{05A4C25C-085E-4340-85A3-A5531E510DB2}">
      <thm15:themeFamily xmlns:thm15="http://schemas.microsoft.com/office/thememl/2012/main" name="Presentation2" id="{48AD4A84-E46B-D140-85C2-C69757BA3CFB}" vid="{4E96788A-FCA7-0647-8A1E-36C6E85E5A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fba6e5ba-63f2-4f84-a23c-f956aeeded1b" ContentTypeId="0x0101" PreviousValue="false"/>
</file>

<file path=customXml/item2.xml><?xml version="1.0" encoding="utf-8"?>
<p:properties xmlns:p="http://schemas.microsoft.com/office/2006/metadata/properties" xmlns:xsi="http://www.w3.org/2001/XMLSchema-instance" xmlns:pc="http://schemas.microsoft.com/office/infopath/2007/PartnerControls">
  <documentManagement>
    <Date1 xmlns="6573c7cb-c389-4e3e-ad3a-d71029d3e8b6">2017-05-04T23:00:00+00:00</Date1>
    <RKYVDocId xmlns="6573c7cb-c389-4e3e-ad3a-d71029d3e8b6" xsi:nil="true"/>
    <RKYVDocumentType xmlns="6573c7cb-c389-4e3e-ad3a-d71029d3e8b6">PRESENTATION</RKYVDocumentTyp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8F785CD398DF6D4A95229CFE34196D68" ma:contentTypeVersion="4" ma:contentTypeDescription="Create a new document." ma:contentTypeScope="" ma:versionID="078508fa02e4b9c70b5798937dfd800c">
  <xsd:schema xmlns:xsd="http://www.w3.org/2001/XMLSchema" xmlns:xs="http://www.w3.org/2001/XMLSchema" xmlns:p="http://schemas.microsoft.com/office/2006/metadata/properties" xmlns:ns3="6573c7cb-c389-4e3e-ad3a-d71029d3e8b6" targetNamespace="http://schemas.microsoft.com/office/2006/metadata/properties" ma:root="true" ma:fieldsID="484883a65f378fca3d019fdabd684925" ns3:_="">
    <xsd:import namespace="6573c7cb-c389-4e3e-ad3a-d71029d3e8b6"/>
    <xsd:element name="properties">
      <xsd:complexType>
        <xsd:sequence>
          <xsd:element name="documentManagement">
            <xsd:complexType>
              <xsd:all>
                <xsd:element ref="ns3:Date1" minOccurs="0"/>
                <xsd:element ref="ns3:RKYVDocumentType" minOccurs="0"/>
                <xsd:element ref="ns3:RKYVDoc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73c7cb-c389-4e3e-ad3a-d71029d3e8b6" elementFormDefault="qualified">
    <xsd:import namespace="http://schemas.microsoft.com/office/2006/documentManagement/types"/>
    <xsd:import namespace="http://schemas.microsoft.com/office/infopath/2007/PartnerControls"/>
    <xsd:element name="Date1" ma:index="8" nillable="true" ma:displayName="Date" ma:format="DateOnly" ma:internalName="Date1">
      <xsd:simpleType>
        <xsd:restriction base="dms:DateTime"/>
      </xsd:simpleType>
    </xsd:element>
    <xsd:element name="RKYVDocumentType" ma:index="9" nillable="true" ma:displayName="RKYVDocumentType" ma:format="Dropdown" ma:internalName="RKYVDocumentType0">
      <xsd:simpleType>
        <xsd:restriction base="dms:Choice">
          <xsd:enumeration value="ADVERT"/>
          <xsd:enumeration value="AGENDA"/>
          <xsd:enumeration value="APPENDIX"/>
          <xsd:enumeration value="ARTICLE"/>
          <xsd:enumeration value="BRIEFING"/>
          <xsd:enumeration value="CONSULTATIONS"/>
          <xsd:enumeration value="CONTRACT"/>
          <xsd:enumeration value="COVER PAGE"/>
          <xsd:enumeration value="DATA"/>
          <xsd:enumeration value="EVALUATION"/>
          <xsd:enumeration value="FORM"/>
          <xsd:enumeration value="IMAGE"/>
          <xsd:enumeration value="INVOICE"/>
          <xsd:enumeration value="JOB DESCRIPTION"/>
          <xsd:enumeration value="LEGAL"/>
          <xsd:enumeration value="LETTER"/>
          <xsd:enumeration value="LIST"/>
          <xsd:enumeration value="MAP"/>
          <xsd:enumeration value="MINUTES"/>
          <xsd:enumeration value="NOTES"/>
          <xsd:enumeration value="PAPER"/>
          <xsd:enumeration value="PLAN"/>
          <xsd:enumeration value="POLICY"/>
          <xsd:enumeration value="PRESENTATION"/>
          <xsd:enumeration value="PROCEDURES"/>
          <xsd:enumeration value="PUBLICATION"/>
          <xsd:enumeration value="QUESTIONNAIRE"/>
          <xsd:enumeration value="REPORT"/>
          <xsd:enumeration value="SPECIFICATIONS"/>
          <xsd:enumeration value="TABLE"/>
          <xsd:enumeration value="TIMESHEETS"/>
          <xsd:enumeration value="UNIT"/>
          <xsd:enumeration value="WEB CONTENT"/>
        </xsd:restriction>
      </xsd:simpleType>
    </xsd:element>
    <xsd:element name="RKYVDocId" ma:index="10" nillable="true" ma:displayName="RKYVDocId" ma:decimals="0" ma:internalName="RKYVDocId0" ma:percentage="FALSE">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62DF06D-5987-4634-A05A-406E8ACF91A6}">
  <ds:schemaRefs>
    <ds:schemaRef ds:uri="Microsoft.SharePoint.Taxonomy.ContentTypeSync"/>
  </ds:schemaRefs>
</ds:datastoreItem>
</file>

<file path=customXml/itemProps2.xml><?xml version="1.0" encoding="utf-8"?>
<ds:datastoreItem xmlns:ds="http://schemas.openxmlformats.org/officeDocument/2006/customXml" ds:itemID="{DB83B67B-82A5-409B-A6CF-09C60A007470}">
  <ds:schemaRefs>
    <ds:schemaRef ds:uri="http://purl.org/dc/elements/1.1/"/>
    <ds:schemaRef ds:uri="http://schemas.microsoft.com/office/2006/metadata/properties"/>
    <ds:schemaRef ds:uri="http://schemas.microsoft.com/office/2006/documentManagement/types"/>
    <ds:schemaRef ds:uri="http://purl.org/dc/terms/"/>
    <ds:schemaRef ds:uri="http://schemas.microsoft.com/office/infopath/2007/PartnerControls"/>
    <ds:schemaRef ds:uri="http://www.w3.org/XML/1998/namespace"/>
    <ds:schemaRef ds:uri="http://schemas.openxmlformats.org/package/2006/metadata/core-properties"/>
    <ds:schemaRef ds:uri="6573c7cb-c389-4e3e-ad3a-d71029d3e8b6"/>
    <ds:schemaRef ds:uri="http://purl.org/dc/dcmitype/"/>
  </ds:schemaRefs>
</ds:datastoreItem>
</file>

<file path=customXml/itemProps3.xml><?xml version="1.0" encoding="utf-8"?>
<ds:datastoreItem xmlns:ds="http://schemas.openxmlformats.org/officeDocument/2006/customXml" ds:itemID="{B322D11E-5F16-4933-AB1C-DAAFE3024F14}">
  <ds:schemaRefs>
    <ds:schemaRef ds:uri="http://schemas.microsoft.com/sharepoint/v3/contenttype/forms"/>
  </ds:schemaRefs>
</ds:datastoreItem>
</file>

<file path=customXml/itemProps4.xml><?xml version="1.0" encoding="utf-8"?>
<ds:datastoreItem xmlns:ds="http://schemas.openxmlformats.org/officeDocument/2006/customXml" ds:itemID="{2911E1DD-C60A-4EB8-B04F-018750C4A0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73c7cb-c389-4e3e-ad3a-d71029d3e8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SCW Slide Templates Bilingual0417 (2)</Template>
  <TotalTime>4202</TotalTime>
  <Words>8762</Words>
  <Application>Microsoft Office PowerPoint</Application>
  <PresentationFormat>On-screen Show (4:3)</PresentationFormat>
  <Paragraphs>357</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Century Gothic</vt:lpstr>
      <vt:lpstr>ITC Avant Garde Gothic Medium</vt:lpstr>
      <vt:lpstr>Noto Sans Symbols</vt:lpstr>
      <vt:lpstr>SCW Slide Templates Bilingual0417 (2)</vt:lpstr>
      <vt:lpstr>Leading quality as a Responsible individual </vt:lpstr>
      <vt:lpstr>Part 1</vt:lpstr>
      <vt:lpstr>Structure of the session</vt:lpstr>
      <vt:lpstr>Learning environment </vt:lpstr>
      <vt:lpstr>Legislative context</vt:lpstr>
      <vt:lpstr>Social Services and Well-being (Wales) Act 2014</vt:lpstr>
      <vt:lpstr>Regulation and Inspection of Social Care (Wales) Act 2016  (RISCA)</vt:lpstr>
      <vt:lpstr>Promoting adults’ well-being</vt:lpstr>
      <vt:lpstr>Promoting children’s well-being</vt:lpstr>
      <vt:lpstr>Exercise: what does well-being mean to you? </vt:lpstr>
      <vt:lpstr>Break</vt:lpstr>
      <vt:lpstr>Principles for practice </vt:lpstr>
      <vt:lpstr>The relationship between the Acts</vt:lpstr>
      <vt:lpstr>Break</vt:lpstr>
      <vt:lpstr>Working with people in a strengths-based way </vt:lpstr>
      <vt:lpstr>The individual’s journey </vt:lpstr>
      <vt:lpstr>Care and support plans (SSWBA)</vt:lpstr>
      <vt:lpstr>Personal plans (RISCA)</vt:lpstr>
      <vt:lpstr>Identifying care and support needs</vt:lpstr>
      <vt:lpstr>Principles for practice </vt:lpstr>
      <vt:lpstr>Exercise: how the principles work in practice </vt:lpstr>
      <vt:lpstr>Person-centred practice in your setting </vt:lpstr>
    </vt:vector>
  </TitlesOfParts>
  <Company>Care Council for Wales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Elin Lenny</dc:creator>
  <cp:lastModifiedBy>Meg Kenward</cp:lastModifiedBy>
  <cp:revision>158</cp:revision>
  <cp:lastPrinted>2023-02-10T09:17:27Z</cp:lastPrinted>
  <dcterms:created xsi:type="dcterms:W3CDTF">2017-04-11T14:08:19Z</dcterms:created>
  <dcterms:modified xsi:type="dcterms:W3CDTF">2024-05-17T11:05:15Z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0x0101008F785CD398DF6D4A95229CFE34196D68</vt:lpwstr>
  </property>
  <property fmtid="{D5CDD505-2E9C-101B-9397-08002B2CF9AE}" pid="3" name="IsMyDocuments">
    <vt:bool>true</vt:bool>
  </property>
  <property fmtid="{D5CDD505-2E9C-101B-9397-08002B2CF9AE}" pid="4" name="MSIP_Label_d3f1612d-fb9f-4910-9745-3218a93e4acc_Enabled">
    <vt:lpwstr>true</vt:lpwstr>
  </property>
  <property fmtid="{D5CDD505-2E9C-101B-9397-08002B2CF9AE}" pid="5" name="MSIP_Label_d3f1612d-fb9f-4910-9745-3218a93e4acc_SetDate">
    <vt:lpwstr>2024-03-22T10:31:21Z</vt:lpwstr>
  </property>
  <property fmtid="{D5CDD505-2E9C-101B-9397-08002B2CF9AE}" pid="6" name="MSIP_Label_d3f1612d-fb9f-4910-9745-3218a93e4acc_Method">
    <vt:lpwstr>Standard</vt:lpwstr>
  </property>
  <property fmtid="{D5CDD505-2E9C-101B-9397-08002B2CF9AE}" pid="7" name="MSIP_Label_d3f1612d-fb9f-4910-9745-3218a93e4acc_Name">
    <vt:lpwstr>defa4170-0d19-0005-0004-bc88714345d2</vt:lpwstr>
  </property>
  <property fmtid="{D5CDD505-2E9C-101B-9397-08002B2CF9AE}" pid="8" name="MSIP_Label_d3f1612d-fb9f-4910-9745-3218a93e4acc_SiteId">
    <vt:lpwstr>4bc2de22-9b97-4eb6-8e88-2254190748e2</vt:lpwstr>
  </property>
  <property fmtid="{D5CDD505-2E9C-101B-9397-08002B2CF9AE}" pid="9" name="MSIP_Label_d3f1612d-fb9f-4910-9745-3218a93e4acc_ActionId">
    <vt:lpwstr>9b49fe21-ea02-4dc0-9fe1-3deb40f90bae</vt:lpwstr>
  </property>
  <property fmtid="{D5CDD505-2E9C-101B-9397-08002B2CF9AE}" pid="10" name="MSIP_Label_d3f1612d-fb9f-4910-9745-3218a93e4acc_ContentBits">
    <vt:lpwstr>0</vt:lpwstr>
  </property>
</Properties>
</file>