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itchard" userId="1a7803da-a9c2-41fc-8157-527eb4512773" providerId="ADAL" clId="{B4606383-6968-40F9-A9E5-C68861D03551}"/>
    <pc:docChg chg="modSld">
      <pc:chgData name="Emma Pritchard" userId="1a7803da-a9c2-41fc-8157-527eb4512773" providerId="ADAL" clId="{B4606383-6968-40F9-A9E5-C68861D03551}" dt="2024-11-22T14:35:14.294" v="36" actId="20577"/>
      <pc:docMkLst>
        <pc:docMk/>
      </pc:docMkLst>
      <pc:sldChg chg="modSp mod">
        <pc:chgData name="Emma Pritchard" userId="1a7803da-a9c2-41fc-8157-527eb4512773" providerId="ADAL" clId="{B4606383-6968-40F9-A9E5-C68861D03551}" dt="2024-11-22T14:35:14.294" v="36" actId="20577"/>
        <pc:sldMkLst>
          <pc:docMk/>
          <pc:sldMk cId="1431232843" sldId="257"/>
        </pc:sldMkLst>
        <pc:spChg chg="mod">
          <ac:chgData name="Emma Pritchard" userId="1a7803da-a9c2-41fc-8157-527eb4512773" providerId="ADAL" clId="{B4606383-6968-40F9-A9E5-C68861D03551}" dt="2024-11-22T14:35:14.294" v="36" actId="20577"/>
          <ac:spMkLst>
            <pc:docMk/>
            <pc:sldMk cId="1431232843" sldId="257"/>
            <ac:spMk id="8" creationId="{75B6F2C9-C5EB-E0AB-622F-DA717D0825AA}"/>
          </ac:spMkLst>
        </pc:spChg>
        <pc:spChg chg="mod">
          <ac:chgData name="Emma Pritchard" userId="1a7803da-a9c2-41fc-8157-527eb4512773" providerId="ADAL" clId="{B4606383-6968-40F9-A9E5-C68861D03551}" dt="2024-11-22T14:34:39.609" v="14" actId="20577"/>
          <ac:spMkLst>
            <pc:docMk/>
            <pc:sldMk cId="1431232843" sldId="257"/>
            <ac:spMk id="9" creationId="{E3F2F50E-4B65-11F6-37D2-0B49C2EABC42}"/>
          </ac:spMkLst>
        </pc:spChg>
        <pc:graphicFrameChg chg="modGraphic">
          <ac:chgData name="Emma Pritchard" userId="1a7803da-a9c2-41fc-8157-527eb4512773" providerId="ADAL" clId="{B4606383-6968-40F9-A9E5-C68861D03551}" dt="2024-11-22T14:34:45.811" v="16" actId="20577"/>
          <ac:graphicFrameMkLst>
            <pc:docMk/>
            <pc:sldMk cId="1431232843" sldId="257"/>
            <ac:graphicFrameMk id="6" creationId="{AC185AC3-A9EF-51EE-D770-6B2BF28613F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1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8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02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37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74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0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0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217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93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7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16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FF9693-796E-2CCF-46CF-0D5ABBA63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C185AC3-A9EF-51EE-D770-6B2BF2861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185076"/>
              </p:ext>
            </p:extLst>
          </p:nvPr>
        </p:nvGraphicFramePr>
        <p:xfrm>
          <a:off x="107564" y="2717800"/>
          <a:ext cx="6542156" cy="2067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6516">
                  <a:extLst>
                    <a:ext uri="{9D8B030D-6E8A-4147-A177-3AD203B41FA5}">
                      <a16:colId xmlns:a16="http://schemas.microsoft.com/office/drawing/2014/main" val="3550186925"/>
                    </a:ext>
                  </a:extLst>
                </a:gridCol>
                <a:gridCol w="4485640">
                  <a:extLst>
                    <a:ext uri="{9D8B030D-6E8A-4147-A177-3AD203B41FA5}">
                      <a16:colId xmlns:a16="http://schemas.microsoft.com/office/drawing/2014/main" val="3882653798"/>
                    </a:ext>
                  </a:extLst>
                </a:gridCol>
              </a:tblGrid>
              <a:tr h="314009">
                <a:tc>
                  <a:txBody>
                    <a:bodyPr/>
                    <a:lstStyle/>
                    <a:p>
                      <a:r>
                        <a:rPr lang="en-GB" sz="1200" dirty="0"/>
                        <a:t>Awarded to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6640468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/>
                        <a:t>Job title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4099077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/>
                        <a:t>Start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57587083"/>
                  </a:ext>
                </a:extLst>
              </a:tr>
              <a:tr h="497181">
                <a:tc>
                  <a:txBody>
                    <a:bodyPr/>
                    <a:lstStyle/>
                    <a:p>
                      <a:r>
                        <a:rPr lang="en-GB" sz="1200" dirty="0"/>
                        <a:t>Name and address of organisation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5631272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/>
                        <a:t>Nominated person(s)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27856378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/>
                        <a:t>Portfolio completion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71631021"/>
                  </a:ext>
                </a:extLst>
              </a:tr>
            </a:tbl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5B6F2C9-C5EB-E0AB-622F-DA717D0825AA}"/>
              </a:ext>
            </a:extLst>
          </p:cNvPr>
          <p:cNvSpPr txBox="1">
            <a:spLocks/>
          </p:cNvSpPr>
          <p:nvPr/>
        </p:nvSpPr>
        <p:spPr bwMode="auto">
          <a:xfrm>
            <a:off x="107564" y="4906618"/>
            <a:ext cx="7949316" cy="1912952"/>
          </a:xfrm>
          <a:prstGeom prst="rect">
            <a:avLst/>
          </a:prstGeom>
          <a:gradFill flip="none" rotWithShape="1">
            <a:gsLst>
              <a:gs pos="0">
                <a:srgbClr val="16AD85">
                  <a:tint val="66000"/>
                  <a:satMod val="160000"/>
                </a:srgbClr>
              </a:gs>
              <a:gs pos="50000">
                <a:srgbClr val="16AD85">
                  <a:tint val="44500"/>
                  <a:satMod val="160000"/>
                </a:srgbClr>
              </a:gs>
              <a:gs pos="100000">
                <a:srgbClr val="16AD85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GB" altLang="x-none" sz="1200" b="1" dirty="0">
                <a:solidFill>
                  <a:schemeClr val="tx1"/>
                </a:solidFill>
              </a:rPr>
              <a:t>Manager:</a:t>
            </a:r>
          </a:p>
          <a:p>
            <a:pPr defTabSz="914400"/>
            <a:r>
              <a:rPr lang="en-GB" altLang="x-none" sz="1200" dirty="0">
                <a:solidFill>
                  <a:schemeClr val="tx1"/>
                </a:solidFill>
              </a:rPr>
              <a:t>I certify that I have successfully completed the All Wales induction framework for early years and childcare managers relevant to my role.</a:t>
            </a:r>
          </a:p>
          <a:p>
            <a:pPr defTabSz="914400"/>
            <a:r>
              <a:rPr lang="en-GB" altLang="x-none" sz="1200" dirty="0">
                <a:solidFill>
                  <a:schemeClr val="tx1"/>
                </a:solidFill>
              </a:rPr>
              <a:t>Signed (manager) …………………………...…………….……	Date: …………………..</a:t>
            </a:r>
          </a:p>
          <a:p>
            <a:pPr defTabSz="914400"/>
            <a:r>
              <a:rPr lang="en-GB" altLang="x-none" sz="1200" b="1" dirty="0">
                <a:solidFill>
                  <a:schemeClr val="tx1"/>
                </a:solidFill>
              </a:rPr>
              <a:t>Nominated person(s):</a:t>
            </a:r>
          </a:p>
          <a:p>
            <a:pPr defTabSz="914400"/>
            <a:r>
              <a:rPr lang="en-GB" altLang="x-none" sz="1200" dirty="0">
                <a:solidFill>
                  <a:schemeClr val="tx1"/>
                </a:solidFill>
              </a:rPr>
              <a:t>I certify that </a:t>
            </a:r>
            <a:r>
              <a:rPr lang="en-GB" altLang="x-none" sz="1200" u="sng" dirty="0">
                <a:solidFill>
                  <a:schemeClr val="tx1"/>
                </a:solidFill>
              </a:rPr>
              <a:t>			</a:t>
            </a:r>
            <a:r>
              <a:rPr lang="en-GB" altLang="x-none" sz="1200" dirty="0">
                <a:solidFill>
                  <a:schemeClr val="tx1"/>
                </a:solidFill>
              </a:rPr>
              <a:t> has successfully completed the All Wales induction framework for early years and childcare managers relevant to their role. </a:t>
            </a:r>
          </a:p>
          <a:p>
            <a:pPr defTabSz="914400"/>
            <a:r>
              <a:rPr lang="en-GB" altLang="x-none" sz="1200" dirty="0">
                <a:solidFill>
                  <a:schemeClr val="tx1"/>
                </a:solidFill>
              </a:rPr>
              <a:t>Signed (Nominated person(s)) ………………………………     	Date: …………………..</a:t>
            </a:r>
          </a:p>
          <a:p>
            <a:pPr defTabSz="914400"/>
            <a:endParaRPr lang="en-GB" altLang="x-none" sz="1200" dirty="0">
              <a:solidFill>
                <a:schemeClr val="tx1"/>
              </a:solidFill>
            </a:endParaRPr>
          </a:p>
          <a:p>
            <a:pPr defTabSz="914400"/>
            <a:endParaRPr lang="en-GB" altLang="x-none" sz="1200" dirty="0">
              <a:solidFill>
                <a:schemeClr val="tx1"/>
              </a:solidFill>
            </a:endParaRPr>
          </a:p>
          <a:p>
            <a:pPr defTabSz="914400"/>
            <a:endParaRPr lang="en-GB" altLang="x-none" sz="1200" dirty="0">
              <a:solidFill>
                <a:schemeClr val="tx1"/>
              </a:solidFill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E3F2F50E-4B65-11F6-37D2-0B49C2EABC42}"/>
              </a:ext>
            </a:extLst>
          </p:cNvPr>
          <p:cNvSpPr txBox="1">
            <a:spLocks/>
          </p:cNvSpPr>
          <p:nvPr/>
        </p:nvSpPr>
        <p:spPr>
          <a:xfrm>
            <a:off x="107564" y="1254761"/>
            <a:ext cx="8952511" cy="13414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altLang="x-non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Certificate of successful completion</a:t>
            </a:r>
          </a:p>
          <a:p>
            <a:pPr marL="0" indent="0" algn="ctr">
              <a:buNone/>
            </a:pPr>
            <a:r>
              <a:rPr lang="en-GB" altLang="x-non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Wales induction framework for</a:t>
            </a:r>
          </a:p>
          <a:p>
            <a:pPr marL="0" indent="0" algn="ctr">
              <a:buNone/>
            </a:pPr>
            <a:r>
              <a:rPr lang="en-GB" altLang="x-non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years and childcare managers</a:t>
            </a:r>
          </a:p>
        </p:txBody>
      </p:sp>
    </p:spTree>
    <p:extLst>
      <p:ext uri="{BB962C8B-B14F-4D97-AF65-F5344CB8AC3E}">
        <p14:creationId xmlns:p14="http://schemas.microsoft.com/office/powerpoint/2010/main" val="1431232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 xmlns="eb2f391d-c696-4363-aa46-7901ab5f2d1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AEB7F79BDD96439CC29AF16258DB4F" ma:contentTypeVersion="9" ma:contentTypeDescription="Create a new document." ma:contentTypeScope="" ma:versionID="421f7a215a3fa627fbf7e3258a2483fc">
  <xsd:schema xmlns:xsd="http://www.w3.org/2001/XMLSchema" xmlns:xs="http://www.w3.org/2001/XMLSchema" xmlns:p="http://schemas.microsoft.com/office/2006/metadata/properties" xmlns:ns2="eb2f391d-c696-4363-aa46-7901ab5f2d1c" targetNamespace="http://schemas.microsoft.com/office/2006/metadata/properties" ma:root="true" ma:fieldsID="c459b6ee324cb6d01fe84a7fe2464e0d" ns2:_="">
    <xsd:import namespace="eb2f391d-c696-4363-aa46-7901ab5f2d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In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f391d-c696-4363-aa46-7901ab5f2d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Information" ma:index="16" nillable="true" ma:displayName="Information" ma:format="Dropdown" ma:internalName="Information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FC1CFE-7D1E-4E08-BD14-DEBC6D165894}">
  <ds:schemaRefs>
    <ds:schemaRef ds:uri="http://purl.org/dc/elements/1.1/"/>
    <ds:schemaRef ds:uri="http://purl.org/dc/terms/"/>
    <ds:schemaRef ds:uri="0d414a2a-c734-497a-ac3a-5733ded106da"/>
    <ds:schemaRef ds:uri="c901c295-fd45-4867-846b-ca5540236d1f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  <ds:schemaRef ds:uri="eb2f391d-c696-4363-aa46-7901ab5f2d1c"/>
  </ds:schemaRefs>
</ds:datastoreItem>
</file>

<file path=customXml/itemProps2.xml><?xml version="1.0" encoding="utf-8"?>
<ds:datastoreItem xmlns:ds="http://schemas.openxmlformats.org/officeDocument/2006/customXml" ds:itemID="{2C240501-DC61-4EF5-A44F-C9B109E5DC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2f391d-c696-4363-aa46-7901ab5f2d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FCBF55-B5FA-4A46-B9A2-D23581FCDD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110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Thain</dc:creator>
  <cp:lastModifiedBy>Emma Pritchard</cp:lastModifiedBy>
  <cp:revision>6</cp:revision>
  <dcterms:created xsi:type="dcterms:W3CDTF">2024-06-04T16:09:22Z</dcterms:created>
  <dcterms:modified xsi:type="dcterms:W3CDTF">2025-09-08T15:45:40Z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3f1612d-fb9f-4910-9745-3218a93e4acc_Enabled">
    <vt:lpwstr>true</vt:lpwstr>
  </property>
  <property fmtid="{D5CDD505-2E9C-101B-9397-08002B2CF9AE}" pid="3" name="MSIP_Label_d3f1612d-fb9f-4910-9745-3218a93e4acc_SetDate">
    <vt:lpwstr>2024-06-04T16:21:44Z</vt:lpwstr>
  </property>
  <property fmtid="{D5CDD505-2E9C-101B-9397-08002B2CF9AE}" pid="4" name="MSIP_Label_d3f1612d-fb9f-4910-9745-3218a93e4acc_Method">
    <vt:lpwstr>Standard</vt:lpwstr>
  </property>
  <property fmtid="{D5CDD505-2E9C-101B-9397-08002B2CF9AE}" pid="5" name="MSIP_Label_d3f1612d-fb9f-4910-9745-3218a93e4acc_Name">
    <vt:lpwstr>defa4170-0d19-0005-0004-bc88714345d2</vt:lpwstr>
  </property>
  <property fmtid="{D5CDD505-2E9C-101B-9397-08002B2CF9AE}" pid="6" name="MSIP_Label_d3f1612d-fb9f-4910-9745-3218a93e4acc_SiteId">
    <vt:lpwstr>4bc2de22-9b97-4eb6-8e88-2254190748e2</vt:lpwstr>
  </property>
  <property fmtid="{D5CDD505-2E9C-101B-9397-08002B2CF9AE}" pid="7" name="MSIP_Label_d3f1612d-fb9f-4910-9745-3218a93e4acc_ActionId">
    <vt:lpwstr>a59559ec-f19a-4908-aaf9-d86ef8c365d8</vt:lpwstr>
  </property>
  <property fmtid="{D5CDD505-2E9C-101B-9397-08002B2CF9AE}" pid="8" name="MSIP_Label_d3f1612d-fb9f-4910-9745-3218a93e4acc_ContentBits">
    <vt:lpwstr>0</vt:lpwstr>
  </property>
  <property fmtid="{D5CDD505-2E9C-101B-9397-08002B2CF9AE}" pid="9" name="ContentTypeId">
    <vt:lpwstr>0x01010035AEB7F79BDD96439CC29AF16258DB4F</vt:lpwstr>
  </property>
</Properties>
</file>